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4"/>
  </p:sldMasterIdLst>
  <p:notesMasterIdLst>
    <p:notesMasterId r:id="rId6"/>
  </p:notesMasterIdLst>
  <p:handoutMasterIdLst>
    <p:handoutMasterId r:id="rId7"/>
  </p:handoutMasterIdLst>
  <p:sldIdLst>
    <p:sldId id="303" r:id="rId5"/>
  </p:sldIdLst>
  <p:sldSz cx="12192000" cy="6858000"/>
  <p:notesSz cx="6742113" cy="9799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99" userDrawn="1">
          <p15:clr>
            <a:srgbClr val="A4A3A4"/>
          </p15:clr>
        </p15:guide>
        <p15:guide id="4" orient="horz" pos="3884" userDrawn="1">
          <p15:clr>
            <a:srgbClr val="A4A3A4"/>
          </p15:clr>
        </p15:guide>
        <p15:guide id="6" pos="3953" userDrawn="1">
          <p15:clr>
            <a:srgbClr val="A4A3A4"/>
          </p15:clr>
        </p15:guide>
        <p15:guide id="7" pos="370" userDrawn="1">
          <p15:clr>
            <a:srgbClr val="A4A3A4"/>
          </p15:clr>
        </p15:guide>
        <p15:guide id="8" pos="7469" userDrawn="1">
          <p15:clr>
            <a:srgbClr val="A4A3A4"/>
          </p15:clr>
        </p15:guide>
        <p15:guide id="9" orient="horz" pos="1661" userDrawn="1">
          <p15:clr>
            <a:srgbClr val="A4A3A4"/>
          </p15:clr>
        </p15:guide>
        <p15:guide id="10" pos="374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518BA68-6149-B963-640E-001A0A9958A3}" name="Marcel Peter" initials="MP" userId="S::marcel.peter@inoversum.ch::c68896fa-6b75-4dce-9847-1d66cda06a58" providerId="AD"/>
  <p188:author id="{F828FB95-1424-FB4B-55CB-2056833708D8}" name="Mike Hintermeister" initials="MH" userId="Mike Hintermeister" providerId="None"/>
  <p188:author id="{17F5AFCA-93B3-DC91-0DA2-797A8C8C7445}" name="Thomas Ford" initials="TF" userId="S::thomas.ford@inoversum.ch::04f5c657-ade8-4c97-a511-05815e15730e" providerId="AD"/>
  <p188:author id="{37BCC3F9-F11E-430E-0C89-2F4AC34CF148}" name="Fabian Regenscheit" initials="FR" userId="S::fabian.regenscheit@inoversum.ch::eba92716-d6c6-447d-b8ed-2435acb6548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536B"/>
    <a:srgbClr val="7F7F7F"/>
    <a:srgbClr val="2D8692"/>
    <a:srgbClr val="203864"/>
    <a:srgbClr val="DFA5CA"/>
    <a:srgbClr val="016AB3"/>
    <a:srgbClr val="E4C9E0"/>
    <a:srgbClr val="FF00FF"/>
    <a:srgbClr val="009900"/>
    <a:srgbClr val="BCD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32"/>
    <p:restoredTop sz="95666" autoAdjust="0"/>
  </p:normalViewPr>
  <p:slideViewPr>
    <p:cSldViewPr snapToGrid="0">
      <p:cViewPr varScale="1">
        <p:scale>
          <a:sx n="118" d="100"/>
          <a:sy n="118" d="100"/>
        </p:scale>
        <p:origin x="696" y="90"/>
      </p:cViewPr>
      <p:guideLst>
        <p:guide orient="horz" pos="1185"/>
        <p:guide pos="3840"/>
        <p:guide pos="3999"/>
        <p:guide orient="horz" pos="3884"/>
        <p:guide pos="3953"/>
        <p:guide pos="370"/>
        <p:guide pos="7469"/>
        <p:guide orient="horz" pos="1661"/>
        <p:guide pos="3749"/>
      </p:guideLst>
    </p:cSldViewPr>
  </p:slid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A141745-DDC3-38F7-986A-E949694BD6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221A694-156F-C99D-A399-AEBE5245BF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CA094-D454-43CD-AC79-DAE738B968A4}" type="datetimeFigureOut">
              <a:rPr lang="de-CH" smtClean="0"/>
              <a:t>06.11.2025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4D1B804-4616-865B-1BC2-FBD952D760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9100"/>
            <a:ext cx="292100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CH"/>
              <a:t>Stand: 19.06.2025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A89D4AD-3FF1-93FD-DF84-B31F9D3F53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9525" y="9309100"/>
            <a:ext cx="292100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C07530-0391-4D85-9751-385EBCBF4E1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83353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1582" cy="491684"/>
          </a:xfrm>
          <a:prstGeom prst="rect">
            <a:avLst/>
          </a:prstGeom>
        </p:spPr>
        <p:txBody>
          <a:bodyPr vert="horz" lIns="90713" tIns="45355" rIns="90713" bIns="45355" rtlCol="0"/>
          <a:lstStyle>
            <a:lvl1pPr algn="l">
              <a:defRPr sz="1200" b="0" i="0">
                <a:latin typeface="HelveticaNeueLT Pro 45 Lt" panose="020B0403020202020204" pitchFamily="34" charset="77"/>
              </a:defRPr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8970" y="0"/>
            <a:ext cx="2921582" cy="491684"/>
          </a:xfrm>
          <a:prstGeom prst="rect">
            <a:avLst/>
          </a:prstGeom>
        </p:spPr>
        <p:txBody>
          <a:bodyPr vert="horz" lIns="90713" tIns="45355" rIns="90713" bIns="45355" rtlCol="0"/>
          <a:lstStyle>
            <a:lvl1pPr algn="r">
              <a:defRPr sz="1200" b="0" i="0">
                <a:latin typeface="HelveticaNeueLT Pro 45 Lt" panose="020B0403020202020204" pitchFamily="34" charset="77"/>
              </a:defRPr>
            </a:lvl1pPr>
          </a:lstStyle>
          <a:p>
            <a:fld id="{9C73D331-1768-DF49-9DC7-56ECF0734779}" type="datetimeFigureOut">
              <a:rPr lang="de-DE" smtClean="0"/>
              <a:pPr/>
              <a:t>06.11.2025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1800" y="1223963"/>
            <a:ext cx="5878513" cy="3308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13" tIns="45355" rIns="90713" bIns="45355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212" y="4716077"/>
            <a:ext cx="5393690" cy="3858606"/>
          </a:xfrm>
          <a:prstGeom prst="rect">
            <a:avLst/>
          </a:prstGeom>
        </p:spPr>
        <p:txBody>
          <a:bodyPr vert="horz" lIns="90713" tIns="45355" rIns="90713" bIns="45355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307961"/>
            <a:ext cx="2921582" cy="491683"/>
          </a:xfrm>
          <a:prstGeom prst="rect">
            <a:avLst/>
          </a:prstGeom>
        </p:spPr>
        <p:txBody>
          <a:bodyPr vert="horz" lIns="90713" tIns="45355" rIns="90713" bIns="45355" rtlCol="0" anchor="b"/>
          <a:lstStyle>
            <a:lvl1pPr algn="l">
              <a:defRPr sz="1200" b="0" i="0">
                <a:latin typeface="HelveticaNeueLT Pro 45 Lt" panose="020B0403020202020204" pitchFamily="34" charset="77"/>
              </a:defRPr>
            </a:lvl1pPr>
          </a:lstStyle>
          <a:p>
            <a:r>
              <a:rPr lang="de-DE"/>
              <a:t>Stand: 19.06.2025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8970" y="9307961"/>
            <a:ext cx="2921582" cy="491683"/>
          </a:xfrm>
          <a:prstGeom prst="rect">
            <a:avLst/>
          </a:prstGeom>
        </p:spPr>
        <p:txBody>
          <a:bodyPr vert="horz" lIns="90713" tIns="45355" rIns="90713" bIns="45355" rtlCol="0" anchor="b"/>
          <a:lstStyle>
            <a:lvl1pPr algn="r">
              <a:defRPr sz="1200" b="0" i="0">
                <a:latin typeface="HelveticaNeueLT Pro 45 Lt" panose="020B0403020202020204" pitchFamily="34" charset="77"/>
              </a:defRPr>
            </a:lvl1pPr>
          </a:lstStyle>
          <a:p>
            <a:fld id="{44AB3DBB-DF5F-3144-9734-3F1CD980D10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39593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HelveticaNeueLT Pro 45 Lt" panose="020B0403020202020204" pitchFamily="34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HelveticaNeueLT Pro 45 Lt" panose="020B0403020202020204" pitchFamily="34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HelveticaNeueLT Pro 45 Lt" panose="020B0403020202020204" pitchFamily="34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HelveticaNeueLT Pro 45 Lt" panose="020B0403020202020204" pitchFamily="34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HelveticaNeueLT Pro 45 Lt" panose="020B0403020202020204" pitchFamily="34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53066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ED6529D-C584-D240-955B-49C300F1A4B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>
              <a:latin typeface="HelveticaNeueLT Pro 45 Lt" panose="020B0403020202020204" pitchFamily="34" charset="77"/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C5083450-4FD8-EA45-9865-57BBAACFA5C6}"/>
              </a:ext>
            </a:extLst>
          </p:cNvPr>
          <p:cNvSpPr/>
          <p:nvPr userDrawn="1"/>
        </p:nvSpPr>
        <p:spPr>
          <a:xfrm rot="5400000">
            <a:off x="4716295" y="-617707"/>
            <a:ext cx="2759410" cy="12192000"/>
          </a:xfrm>
          <a:prstGeom prst="rect">
            <a:avLst/>
          </a:prstGeom>
          <a:solidFill>
            <a:srgbClr val="016A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>
              <a:latin typeface="HelveticaNeueLT Pro 45 Lt" panose="020B0403020202020204" pitchFamily="34" charset="77"/>
            </a:endParaRPr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C3F47F85-38C2-D74F-AE22-0BBC655993A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" y="4098586"/>
            <a:ext cx="12192001" cy="2759413"/>
          </a:xfrm>
        </p:spPr>
        <p:txBody>
          <a:bodyPr/>
          <a:lstStyle>
            <a:lvl1pPr>
              <a:defRPr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7C4908-4249-0142-BAC7-BF762F6EF7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9147" y="462572"/>
            <a:ext cx="11423073" cy="1966736"/>
          </a:xfrm>
          <a:noFill/>
          <a:ln>
            <a:noFill/>
          </a:ln>
        </p:spPr>
        <p:txBody>
          <a:bodyPr lIns="360000" tIns="360000" rIns="216000" anchor="ctr">
            <a:normAutofit/>
          </a:bodyPr>
          <a:lstStyle>
            <a:lvl1pPr algn="l">
              <a:defRPr sz="4800" b="1" i="0">
                <a:solidFill>
                  <a:srgbClr val="016AB3"/>
                </a:solidFill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Hauptbotschaft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5C01719-19B8-9A45-B55C-CAA3C67D948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9147" y="2458429"/>
            <a:ext cx="11423073" cy="600457"/>
          </a:xfrm>
          <a:noFill/>
          <a:ln>
            <a:noFill/>
          </a:ln>
        </p:spPr>
        <p:txBody>
          <a:bodyPr lIns="360000" tIns="72000" rIns="216000" anchor="ctr"/>
          <a:lstStyle>
            <a:lvl1pPr marL="0" indent="0" algn="l">
              <a:buNone/>
              <a:defRPr sz="2400" b="0" i="0">
                <a:solidFill>
                  <a:srgbClr val="016AB3"/>
                </a:solidFill>
                <a:latin typeface="HelveticaNeueLT Pro 65 Md" panose="020B0604020202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Nebenbotschaft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AA74BFCC-E282-5A42-8C2C-BA0BF1D72F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9147" y="3077122"/>
            <a:ext cx="11424288" cy="373650"/>
          </a:xfrm>
          <a:noFill/>
          <a:ln>
            <a:noFill/>
          </a:ln>
        </p:spPr>
        <p:txBody>
          <a:bodyPr vert="horz" lIns="360000" tIns="72000" rIns="216000" bIns="45720" rtlCol="0" anchor="ctr">
            <a:normAutofit/>
          </a:bodyPr>
          <a:lstStyle>
            <a:lvl1pPr marL="0" indent="0">
              <a:buNone/>
              <a:defRPr lang="de-DE" sz="1400" b="0" i="0" dirty="0">
                <a:solidFill>
                  <a:srgbClr val="016AB3"/>
                </a:solidFill>
                <a:latin typeface="HelveticaNeueLT Pro 65 Md" panose="020B0604020202020204" pitchFamily="34" charset="77"/>
              </a:defRPr>
            </a:lvl1pPr>
          </a:lstStyle>
          <a:p>
            <a:pPr marL="228600" lvl="0" indent="-228600"/>
            <a:r>
              <a:rPr lang="de-DE"/>
              <a:t>Autor | Datum</a:t>
            </a:r>
          </a:p>
        </p:txBody>
      </p:sp>
    </p:spTree>
    <p:extLst>
      <p:ext uri="{BB962C8B-B14F-4D97-AF65-F5344CB8AC3E}">
        <p14:creationId xmlns:p14="http://schemas.microsoft.com/office/powerpoint/2010/main" val="108458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5E32BEA3-D3A4-1648-BED0-C74E843E34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960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de-DE" sz="1200" smtClean="0">
                <a:solidFill>
                  <a:schemeClr val="tx1"/>
                </a:solidFill>
              </a:defRPr>
            </a:lvl1pPr>
          </a:lstStyle>
          <a:p>
            <a:fld id="{4234D48D-852C-574D-A00B-91DE975AB847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6FFEB31-863C-654B-A343-BAC9658E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025" y="103909"/>
            <a:ext cx="10515599" cy="1325563"/>
          </a:xfrm>
        </p:spPr>
        <p:txBody>
          <a:bodyPr/>
          <a:lstStyle>
            <a:lvl1pPr>
              <a:lnSpc>
                <a:spcPct val="100000"/>
              </a:lnSpc>
              <a:defRPr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B527CC7D-C429-9E41-AF44-812DD42D5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6025" y="2505075"/>
            <a:ext cx="5523775" cy="3671888"/>
          </a:xfrm>
        </p:spPr>
        <p:txBody>
          <a:bodyPr>
            <a:normAutofit/>
          </a:bodyPr>
          <a:lstStyle>
            <a:lvl1pPr marL="0" indent="0">
              <a:buFont typeface="Wingdings" pitchFamily="2" charset="2"/>
              <a:buNone/>
              <a:defRPr sz="2000" b="0" i="0">
                <a:latin typeface="HelveticaNeueLT Pro 45 Lt" panose="020B0403020202020204" pitchFamily="34" charset="77"/>
              </a:defRPr>
            </a:lvl1pPr>
            <a:lvl2pPr marL="457200" indent="0">
              <a:buFont typeface="Wingdings" pitchFamily="2" charset="2"/>
              <a:buNone/>
              <a:defRPr sz="1800" b="0" i="0">
                <a:latin typeface="HelveticaNeueLT Pro 45 Lt" panose="020B0403020202020204" pitchFamily="34" charset="77"/>
              </a:defRPr>
            </a:lvl2pPr>
            <a:lvl3pPr marL="914400" indent="0">
              <a:buFont typeface="Wingdings" pitchFamily="2" charset="2"/>
              <a:buNone/>
              <a:defRPr sz="1600" b="0" i="0">
                <a:latin typeface="HelveticaNeueLT Pro 45 Lt" panose="020B0403020202020204" pitchFamily="34" charset="77"/>
              </a:defRPr>
            </a:lvl3pPr>
            <a:lvl4pPr marL="1371600" indent="0">
              <a:buFont typeface="Wingdings" pitchFamily="2" charset="2"/>
              <a:buNone/>
              <a:defRPr sz="1400" b="0" i="0">
                <a:latin typeface="HelveticaNeueLT Pro 45 Lt" panose="020B0403020202020204" pitchFamily="34" charset="77"/>
              </a:defRPr>
            </a:lvl4pPr>
            <a:lvl5pPr marL="1828800" indent="0">
              <a:buFont typeface="Wingdings" pitchFamily="2" charset="2"/>
              <a:buNone/>
              <a:defRPr sz="1400" b="0" i="0">
                <a:latin typeface="HelveticaNeueLT Pro 45 Lt" panose="020B0403020202020204" pitchFamily="34" charset="77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879E5484-6CFE-F84B-8B68-410F00077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9419" y="2505075"/>
            <a:ext cx="5523775" cy="3671888"/>
          </a:xfrm>
        </p:spPr>
        <p:txBody>
          <a:bodyPr>
            <a:normAutofit/>
          </a:bodyPr>
          <a:lstStyle>
            <a:lvl1pPr marL="0" indent="0">
              <a:buFont typeface="Wingdings" pitchFamily="2" charset="2"/>
              <a:buNone/>
              <a:defRPr sz="2000" b="0" i="0">
                <a:latin typeface="HelveticaNeueLT Pro 45 Lt" panose="020B0403020202020204" pitchFamily="34" charset="77"/>
              </a:defRPr>
            </a:lvl1pPr>
            <a:lvl2pPr marL="457200" indent="0">
              <a:buFont typeface="Wingdings" pitchFamily="2" charset="2"/>
              <a:buNone/>
              <a:defRPr sz="1800" b="0" i="0">
                <a:latin typeface="HelveticaNeueLT Pro 45 Lt" panose="020B0403020202020204" pitchFamily="34" charset="77"/>
              </a:defRPr>
            </a:lvl2pPr>
            <a:lvl3pPr marL="914400" indent="0">
              <a:buFont typeface="Wingdings" pitchFamily="2" charset="2"/>
              <a:buNone/>
              <a:defRPr sz="1600" b="0" i="0">
                <a:latin typeface="HelveticaNeueLT Pro 45 Lt" panose="020B0403020202020204" pitchFamily="34" charset="77"/>
              </a:defRPr>
            </a:lvl3pPr>
            <a:lvl4pPr marL="1371600" indent="0">
              <a:buFont typeface="Wingdings" pitchFamily="2" charset="2"/>
              <a:buNone/>
              <a:defRPr sz="1400" b="0" i="0">
                <a:latin typeface="HelveticaNeueLT Pro 45 Lt" panose="020B0403020202020204" pitchFamily="34" charset="77"/>
              </a:defRPr>
            </a:lvl4pPr>
            <a:lvl5pPr marL="1828800" indent="0">
              <a:buFont typeface="Wingdings" pitchFamily="2" charset="2"/>
              <a:buNone/>
              <a:defRPr sz="1400" b="0" i="0">
                <a:latin typeface="HelveticaNeueLT Pro 45 Lt" panose="020B0403020202020204" pitchFamily="34" charset="77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8E75AD60-03F4-AE47-B569-5C999A54B51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93277" y="1681163"/>
            <a:ext cx="5517105" cy="823912"/>
          </a:xfrm>
        </p:spPr>
        <p:txBody>
          <a:bodyPr anchor="b"/>
          <a:lstStyle>
            <a:lvl1pPr marL="0" indent="0">
              <a:buNone/>
              <a:defRPr sz="2400" b="0" i="0">
                <a:latin typeface="HelveticaNeueLT Pro 65 Md" panose="020B0604020202020204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FBFA786B-699E-1C4D-A066-287304AB04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9418" y="1681163"/>
            <a:ext cx="5517105" cy="823912"/>
          </a:xfrm>
        </p:spPr>
        <p:txBody>
          <a:bodyPr anchor="b"/>
          <a:lstStyle>
            <a:lvl1pPr marL="0" indent="0">
              <a:buNone/>
              <a:defRPr sz="2400" b="0" i="0">
                <a:latin typeface="HelveticaNeueLT Pro 65 Md" panose="020B0604020202020204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04340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Seit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5F9268-A9BE-B841-8D35-8136261CE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026" y="457200"/>
            <a:ext cx="4276000" cy="1600200"/>
          </a:xfrm>
        </p:spPr>
        <p:txBody>
          <a:bodyPr anchor="b"/>
          <a:lstStyle>
            <a:lvl1pPr>
              <a:defRPr sz="3200"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B8231F-FD46-B94B-AFED-C335F9077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695220" cy="5403850"/>
          </a:xfrm>
        </p:spPr>
        <p:txBody>
          <a:bodyPr>
            <a:normAutofit/>
          </a:bodyPr>
          <a:lstStyle>
            <a:lvl1pPr marL="228600" indent="-228600">
              <a:buFont typeface="Wingdings" pitchFamily="2" charset="2"/>
              <a:buChar char="§"/>
              <a:defRPr sz="2400" b="0" i="0">
                <a:latin typeface="HelveticaNeueLT Pro 45 Lt" panose="020B0403020202020204" pitchFamily="34" charset="77"/>
              </a:defRPr>
            </a:lvl1pPr>
            <a:lvl2pPr marL="685800" indent="-228600">
              <a:buFont typeface="Wingdings" pitchFamily="2" charset="2"/>
              <a:buChar char="§"/>
              <a:defRPr sz="2000" b="0" i="0">
                <a:latin typeface="HelveticaNeueLT Pro 45 Lt" panose="020B0403020202020204" pitchFamily="34" charset="77"/>
              </a:defRPr>
            </a:lvl2pPr>
            <a:lvl3pPr marL="1143000" indent="-228600">
              <a:buFont typeface="Wingdings" pitchFamily="2" charset="2"/>
              <a:buChar char="§"/>
              <a:defRPr sz="1800" b="0" i="0">
                <a:latin typeface="HelveticaNeueLT Pro 45 Lt" panose="020B0403020202020204" pitchFamily="34" charset="77"/>
              </a:defRPr>
            </a:lvl3pPr>
            <a:lvl4pPr marL="1600200" indent="-228600">
              <a:buFont typeface="Wingdings" pitchFamily="2" charset="2"/>
              <a:buChar char="§"/>
              <a:defRPr sz="1600" b="0" i="0">
                <a:latin typeface="HelveticaNeueLT Pro 45 Lt" panose="020B0403020202020204" pitchFamily="34" charset="77"/>
              </a:defRPr>
            </a:lvl4pPr>
            <a:lvl5pPr marL="2057400" indent="-228600">
              <a:buFont typeface="Wingdings" pitchFamily="2" charset="2"/>
              <a:buChar char="§"/>
              <a:defRPr sz="1600" b="0" i="0">
                <a:latin typeface="HelveticaNeueLT Pro 45 Lt" panose="020B0403020202020204" pitchFamily="34" charset="7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5D7CD1-5146-7845-B155-A3C7489104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6026" y="2057400"/>
            <a:ext cx="4276000" cy="3811588"/>
          </a:xfrm>
        </p:spPr>
        <p:txBody>
          <a:bodyPr/>
          <a:lstStyle>
            <a:lvl1pPr marL="0" indent="0">
              <a:buNone/>
              <a:defRPr sz="1600" b="0" i="0">
                <a:latin typeface="HelveticaNeueLT Pro 45 Lt" panose="020B0403020202020204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1F0BE6-4C28-4E4F-9D1A-4712B5538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1884-7BC2-5849-B652-5B373D2377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1024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Seit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0CCBA-7CEC-E54D-BC9E-5382A93D4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026" y="457200"/>
            <a:ext cx="4276000" cy="1600200"/>
          </a:xfrm>
        </p:spPr>
        <p:txBody>
          <a:bodyPr anchor="b"/>
          <a:lstStyle>
            <a:lvl1pPr>
              <a:defRPr sz="3200"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EA46C48-6225-C645-A270-92EB56C8F1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686427" cy="5403850"/>
          </a:xfrm>
        </p:spPr>
        <p:txBody>
          <a:bodyPr/>
          <a:lstStyle>
            <a:lvl1pPr marL="0" indent="0">
              <a:buNone/>
              <a:defRPr sz="3200" b="1" i="0">
                <a:latin typeface="HelveticaNeueLT Pro 55 Roman" panose="020B0604020202020204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C4AE65-59A2-E145-A9C6-6D84DE392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6026" y="2057400"/>
            <a:ext cx="4276000" cy="3811588"/>
          </a:xfrm>
        </p:spPr>
        <p:txBody>
          <a:bodyPr/>
          <a:lstStyle>
            <a:lvl1pPr marL="0" indent="0">
              <a:buNone/>
              <a:defRPr sz="1600" b="0" i="0">
                <a:latin typeface="HelveticaNeueLT Pro 45 Lt" panose="020B0403020202020204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DE84A5-E0BA-984F-9CD6-3C6B55A7E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1884-7BC2-5849-B652-5B373D2377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936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ktteam 3 Perso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0DF33C-0D1A-7E40-AEC5-4830829C6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D35BA95A-7A3E-9445-90FD-1905BC3D776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95300" y="1716088"/>
            <a:ext cx="1710000" cy="1712912"/>
          </a:xfrm>
          <a:prstGeom prst="ellipse">
            <a:avLst/>
          </a:prstGeom>
          <a:noFill/>
        </p:spPr>
        <p:txBody>
          <a:bodyPr>
            <a:normAutofit/>
          </a:bodyPr>
          <a:lstStyle>
            <a:lvl1pPr>
              <a:defRPr sz="1400"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5">
            <a:extLst>
              <a:ext uri="{FF2B5EF4-FFF2-40B4-BE49-F238E27FC236}">
                <a16:creationId xmlns:a16="http://schemas.microsoft.com/office/drawing/2014/main" id="{20073EA6-E73B-3348-883B-1FE2AF13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08992" y="1716088"/>
            <a:ext cx="1710000" cy="1712912"/>
          </a:xfrm>
          <a:prstGeom prst="ellipse">
            <a:avLst/>
          </a:prstGeom>
          <a:noFill/>
        </p:spPr>
        <p:txBody>
          <a:bodyPr>
            <a:normAutofit/>
          </a:bodyPr>
          <a:lstStyle>
            <a:lvl1pPr>
              <a:defRPr sz="1400"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8" name="Bildplatzhalter 5">
            <a:extLst>
              <a:ext uri="{FF2B5EF4-FFF2-40B4-BE49-F238E27FC236}">
                <a16:creationId xmlns:a16="http://schemas.microsoft.com/office/drawing/2014/main" id="{CE2CCA2B-3E83-4349-8CE1-7E49C857AB5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22684" y="1716087"/>
            <a:ext cx="1710000" cy="1712912"/>
          </a:xfrm>
          <a:prstGeom prst="ellipse">
            <a:avLst/>
          </a:prstGeom>
          <a:noFill/>
        </p:spPr>
        <p:txBody>
          <a:bodyPr>
            <a:normAutofit/>
          </a:bodyPr>
          <a:lstStyle>
            <a:lvl1pPr>
              <a:defRPr sz="1400"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2AB4D9CA-972E-F24B-A4EA-A488BB4AA1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5300" y="3721230"/>
            <a:ext cx="3595688" cy="2066827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buNone/>
              <a:defRPr sz="1600" b="1" i="0">
                <a:solidFill>
                  <a:srgbClr val="016AB3"/>
                </a:solidFill>
                <a:latin typeface="HelveticaNeueLT Pro 55 Roman" panose="020B0604020202020204" pitchFamily="34" charset="77"/>
              </a:defRPr>
            </a:lvl1pPr>
            <a:lvl2pPr marL="185738" indent="-177800">
              <a:lnSpc>
                <a:spcPct val="100000"/>
              </a:lnSpc>
              <a:spcBef>
                <a:spcPts val="300"/>
              </a:spcBef>
              <a:buFont typeface="Wingdings" pitchFamily="2" charset="2"/>
              <a:buChar char="§"/>
              <a:tabLst/>
              <a:defRPr sz="1200" b="0" i="0">
                <a:solidFill>
                  <a:srgbClr val="016AB3"/>
                </a:solidFill>
                <a:latin typeface="HelveticaNeueLT Pro 45 Lt" panose="020B0403020202020204" pitchFamily="34" charset="77"/>
              </a:defRPr>
            </a:lvl2pPr>
            <a:lvl3pPr marL="1085850" indent="-171450">
              <a:buFont typeface="Wingdings" pitchFamily="2" charset="2"/>
              <a:buChar char="§"/>
              <a:defRPr sz="1200"/>
            </a:lvl3pPr>
            <a:lvl4pPr marL="1543050" indent="-171450">
              <a:buFont typeface="Wingdings" pitchFamily="2" charset="2"/>
              <a:buChar char="§"/>
              <a:defRPr sz="1200"/>
            </a:lvl4pPr>
            <a:lvl5pPr marL="2000250" indent="-171450">
              <a:buFont typeface="Wingdings" pitchFamily="2" charset="2"/>
              <a:buChar char="§"/>
              <a:defRPr sz="12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D78E45B4-9161-144F-AF32-913EFF2014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08992" y="3721230"/>
            <a:ext cx="3595688" cy="2066827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buNone/>
              <a:defRPr lang="de-DE" sz="1600" b="1" i="0" kern="1200" dirty="0" smtClean="0">
                <a:solidFill>
                  <a:srgbClr val="016AB3"/>
                </a:solidFill>
                <a:latin typeface="HelveticaNeueLT Pro 55 Roman" panose="020B0604020202020204" pitchFamily="34" charset="77"/>
                <a:ea typeface="+mn-ea"/>
                <a:cs typeface="+mn-cs"/>
              </a:defRPr>
            </a:lvl1pPr>
            <a:lvl2pPr marL="185738" indent="-177800">
              <a:lnSpc>
                <a:spcPct val="100000"/>
              </a:lnSpc>
              <a:spcBef>
                <a:spcPts val="300"/>
              </a:spcBef>
              <a:buFont typeface="Wingdings" pitchFamily="2" charset="2"/>
              <a:buChar char="§"/>
              <a:tabLst/>
              <a:defRPr sz="1200" b="0" i="0">
                <a:solidFill>
                  <a:srgbClr val="016AB3"/>
                </a:solidFill>
                <a:latin typeface="HelveticaNeueLT Pro 45 Lt" panose="020B0403020202020204" pitchFamily="34" charset="77"/>
              </a:defRPr>
            </a:lvl2pPr>
            <a:lvl3pPr marL="1085850" indent="-171450">
              <a:buFont typeface="Wingdings" pitchFamily="2" charset="2"/>
              <a:buChar char="§"/>
              <a:defRPr sz="1200"/>
            </a:lvl3pPr>
            <a:lvl4pPr marL="1543050" indent="-171450">
              <a:buFont typeface="Wingdings" pitchFamily="2" charset="2"/>
              <a:buChar char="§"/>
              <a:defRPr sz="1200"/>
            </a:lvl4pPr>
            <a:lvl5pPr marL="2000250" indent="-171450">
              <a:buFont typeface="Wingdings" pitchFamily="2" charset="2"/>
              <a:buChar char="§"/>
              <a:defRPr sz="12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3" name="Textplatzhalter 10">
            <a:extLst>
              <a:ext uri="{FF2B5EF4-FFF2-40B4-BE49-F238E27FC236}">
                <a16:creationId xmlns:a16="http://schemas.microsoft.com/office/drawing/2014/main" id="{14C0D83C-2891-1E41-B781-514B8ADAD61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22684" y="3721230"/>
            <a:ext cx="3595688" cy="2066827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buNone/>
              <a:defRPr sz="1600" b="1" i="0">
                <a:solidFill>
                  <a:srgbClr val="016AB3"/>
                </a:solidFill>
                <a:latin typeface="HelveticaNeueLT Pro 55 Roman" panose="020B0604020202020204" pitchFamily="34" charset="77"/>
              </a:defRPr>
            </a:lvl1pPr>
            <a:lvl2pPr marL="185738" indent="-177800">
              <a:lnSpc>
                <a:spcPct val="100000"/>
              </a:lnSpc>
              <a:spcBef>
                <a:spcPts val="300"/>
              </a:spcBef>
              <a:buFont typeface="Wingdings" pitchFamily="2" charset="2"/>
              <a:buChar char="§"/>
              <a:tabLst/>
              <a:defRPr sz="1200" b="0" i="0">
                <a:solidFill>
                  <a:srgbClr val="016AB3"/>
                </a:solidFill>
                <a:latin typeface="HelveticaNeueLT Pro 45 Lt" panose="020B0403020202020204" pitchFamily="34" charset="77"/>
              </a:defRPr>
            </a:lvl2pPr>
            <a:lvl3pPr marL="1085850" indent="-171450">
              <a:buFont typeface="Wingdings" pitchFamily="2" charset="2"/>
              <a:buChar char="§"/>
              <a:defRPr sz="1200"/>
            </a:lvl3pPr>
            <a:lvl4pPr marL="1543050" indent="-171450">
              <a:buFont typeface="Wingdings" pitchFamily="2" charset="2"/>
              <a:buChar char="§"/>
              <a:defRPr sz="1200"/>
            </a:lvl4pPr>
            <a:lvl5pPr marL="2000250" indent="-171450">
              <a:buFont typeface="Wingdings" pitchFamily="2" charset="2"/>
              <a:buChar char="§"/>
              <a:defRPr sz="12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5" name="Foliennummernplatzhalter 5">
            <a:extLst>
              <a:ext uri="{FF2B5EF4-FFF2-40B4-BE49-F238E27FC236}">
                <a16:creationId xmlns:a16="http://schemas.microsoft.com/office/drawing/2014/main" id="{63AE64E3-F70D-A542-BF21-777EC571E3C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4960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de-DE" sz="1200" smtClean="0">
                <a:solidFill>
                  <a:schemeClr val="tx1"/>
                </a:solidFill>
              </a:defRPr>
            </a:lvl1pPr>
          </a:lstStyle>
          <a:p>
            <a:fld id="{4234D48D-852C-574D-A00B-91DE975AB847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035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ED6529D-C584-D240-955B-49C300F1A4B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>
              <a:latin typeface="HelveticaNeueLT Pro 45 Lt" panose="020B0403020202020204" pitchFamily="34" charset="77"/>
            </a:endParaRPr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ACA3B53C-30D5-7F4E-8256-F1AD33117E2D}"/>
              </a:ext>
            </a:extLst>
          </p:cNvPr>
          <p:cNvGrpSpPr/>
          <p:nvPr userDrawn="1"/>
        </p:nvGrpSpPr>
        <p:grpSpPr>
          <a:xfrm rot="5400000" flipH="1">
            <a:off x="4711756" y="-622242"/>
            <a:ext cx="2768485" cy="12191997"/>
            <a:chOff x="0" y="1155045"/>
            <a:chExt cx="12192000" cy="166679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4D70BABB-F245-6749-A2A7-C5C9BB3A1759}"/>
                </a:ext>
              </a:extLst>
            </p:cNvPr>
            <p:cNvSpPr/>
            <p:nvPr userDrawn="1"/>
          </p:nvSpPr>
          <p:spPr>
            <a:xfrm>
              <a:off x="0" y="1266092"/>
              <a:ext cx="12192000" cy="55632"/>
            </a:xfrm>
            <a:prstGeom prst="rect">
              <a:avLst/>
            </a:prstGeom>
            <a:solidFill>
              <a:srgbClr val="6F9E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0" i="0">
                <a:latin typeface="HelveticaNeueLT Pro 45 Lt" panose="020B0403020202020204" pitchFamily="34" charset="77"/>
              </a:endParaRPr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CE32A06C-1FB0-AA40-9AA0-3ADAF953F646}"/>
                </a:ext>
              </a:extLst>
            </p:cNvPr>
            <p:cNvSpPr/>
            <p:nvPr userDrawn="1"/>
          </p:nvSpPr>
          <p:spPr>
            <a:xfrm>
              <a:off x="0" y="1210460"/>
              <a:ext cx="12192000" cy="55632"/>
            </a:xfrm>
            <a:prstGeom prst="rect">
              <a:avLst/>
            </a:prstGeom>
            <a:solidFill>
              <a:srgbClr val="016A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0" i="0">
                <a:latin typeface="HelveticaNeueLT Pro 45 Lt" panose="020B0403020202020204" pitchFamily="34" charset="77"/>
              </a:endParaRPr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50929120-1416-C64D-9583-322F19FBF06C}"/>
                </a:ext>
              </a:extLst>
            </p:cNvPr>
            <p:cNvSpPr/>
            <p:nvPr userDrawn="1"/>
          </p:nvSpPr>
          <p:spPr>
            <a:xfrm>
              <a:off x="0" y="1155045"/>
              <a:ext cx="12192000" cy="55632"/>
            </a:xfrm>
            <a:prstGeom prst="rect">
              <a:avLst/>
            </a:prstGeom>
            <a:solidFill>
              <a:srgbClr val="BC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0" i="0">
                <a:latin typeface="HelveticaNeueLT Pro 45 Lt" panose="020B0403020202020204" pitchFamily="34" charset="77"/>
              </a:endParaRPr>
            </a:p>
          </p:txBody>
        </p:sp>
      </p:grp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C3F47F85-38C2-D74F-AE22-0BBC655993A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69290" y="4089514"/>
            <a:ext cx="4053416" cy="2768486"/>
          </a:xfrm>
        </p:spPr>
        <p:txBody>
          <a:bodyPr/>
          <a:lstStyle>
            <a:lvl1pPr>
              <a:defRPr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7C4908-4249-0142-BAC7-BF762F6EF7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9147" y="462572"/>
            <a:ext cx="11423073" cy="1966736"/>
          </a:xfrm>
          <a:noFill/>
          <a:ln>
            <a:noFill/>
          </a:ln>
        </p:spPr>
        <p:txBody>
          <a:bodyPr lIns="360000" tIns="360000" rIns="216000" anchor="ctr">
            <a:normAutofit/>
          </a:bodyPr>
          <a:lstStyle>
            <a:lvl1pPr algn="l">
              <a:defRPr sz="4800" b="1" i="0">
                <a:solidFill>
                  <a:srgbClr val="016AB3"/>
                </a:solidFill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Hauptbotschaft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5C01719-19B8-9A45-B55C-CAA3C67D948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9147" y="2458429"/>
            <a:ext cx="11423073" cy="600457"/>
          </a:xfrm>
          <a:noFill/>
          <a:ln>
            <a:noFill/>
          </a:ln>
        </p:spPr>
        <p:txBody>
          <a:bodyPr lIns="360000" tIns="72000" rIns="216000" anchor="ctr"/>
          <a:lstStyle>
            <a:lvl1pPr marL="0" indent="0" algn="l">
              <a:buNone/>
              <a:defRPr sz="2400" b="0" i="0">
                <a:solidFill>
                  <a:srgbClr val="016AB3"/>
                </a:solidFill>
                <a:latin typeface="HelveticaNeueLT Pro 65 Md" panose="020B0604020202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Nebenbotschaft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AA74BFCC-E282-5A42-8C2C-BA0BF1D72F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9147" y="3077122"/>
            <a:ext cx="11424288" cy="373650"/>
          </a:xfrm>
          <a:noFill/>
          <a:ln>
            <a:noFill/>
          </a:ln>
        </p:spPr>
        <p:txBody>
          <a:bodyPr vert="horz" lIns="360000" tIns="72000" rIns="216000" bIns="45720" rtlCol="0" anchor="ctr">
            <a:normAutofit/>
          </a:bodyPr>
          <a:lstStyle>
            <a:lvl1pPr marL="0" indent="0">
              <a:buNone/>
              <a:defRPr lang="de-DE" sz="1400" b="0" i="0" dirty="0">
                <a:solidFill>
                  <a:srgbClr val="016AB3"/>
                </a:solidFill>
                <a:latin typeface="HelveticaNeueLT Pro 65 Md" panose="020B0604020202020204" pitchFamily="34" charset="77"/>
              </a:defRPr>
            </a:lvl1pPr>
          </a:lstStyle>
          <a:p>
            <a:pPr marL="228600" lvl="0" indent="-228600"/>
            <a:r>
              <a:rPr lang="de-DE"/>
              <a:t>Autor | Datum</a:t>
            </a:r>
          </a:p>
        </p:txBody>
      </p:sp>
    </p:spTree>
    <p:extLst>
      <p:ext uri="{BB962C8B-B14F-4D97-AF65-F5344CB8AC3E}">
        <p14:creationId xmlns:p14="http://schemas.microsoft.com/office/powerpoint/2010/main" val="1734785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B8231F-FD46-B94B-AFED-C335F9077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1349513"/>
            <a:ext cx="6686427" cy="4511537"/>
          </a:xfrm>
        </p:spPr>
        <p:txBody>
          <a:bodyPr>
            <a:normAutofit/>
          </a:bodyPr>
          <a:lstStyle>
            <a:lvl1pPr marL="457200" indent="-4572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 sz="2000" b="0" i="0">
                <a:latin typeface="HelveticaNeueLT Pro 65 Md" panose="020B0604020202020204" pitchFamily="34" charset="77"/>
              </a:defRPr>
            </a:lvl1pPr>
            <a:lvl2pPr marL="457200" indent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+mj-lt"/>
              <a:buNone/>
              <a:defRPr sz="1800" b="0" i="0">
                <a:latin typeface="HelveticaNeueLT Pro 45 Lt" panose="020B0403020202020204" pitchFamily="34" charset="77"/>
              </a:defRPr>
            </a:lvl2pPr>
            <a:lvl3pPr marL="914400" indent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+mj-lt"/>
              <a:buNone/>
              <a:defRPr sz="1600" b="0" i="0">
                <a:latin typeface="HelveticaNeueLT Pro 45 Lt" panose="020B0403020202020204" pitchFamily="34" charset="77"/>
              </a:defRPr>
            </a:lvl3pPr>
            <a:lvl4pPr marL="1600200" indent="-228600">
              <a:buFont typeface="Wingdings" pitchFamily="2" charset="2"/>
              <a:buChar char="§"/>
              <a:defRPr sz="1600" b="0" i="0">
                <a:latin typeface="HelveticaNeueLT Pro 45 Lt" panose="020B0403020202020204" pitchFamily="34" charset="77"/>
              </a:defRPr>
            </a:lvl4pPr>
            <a:lvl5pPr marL="2057400" indent="-228600">
              <a:buFont typeface="Wingdings" pitchFamily="2" charset="2"/>
              <a:buChar char="§"/>
              <a:defRPr sz="1600" b="0" i="0">
                <a:latin typeface="HelveticaNeueLT Pro 45 Lt" panose="020B0403020202020204" pitchFamily="34" charset="7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1F0BE6-4C28-4E4F-9D1A-4712B5538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1884-7BC2-5849-B652-5B373D2377A1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E144D46-EC7E-CA40-9D56-F867159088A9}"/>
              </a:ext>
            </a:extLst>
          </p:cNvPr>
          <p:cNvSpPr txBox="1"/>
          <p:nvPr userDrawn="1"/>
        </p:nvSpPr>
        <p:spPr>
          <a:xfrm>
            <a:off x="839788" y="1349514"/>
            <a:ext cx="3932237" cy="707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lang="de-DE" sz="4000" b="1" i="0" smtClean="0">
                <a:solidFill>
                  <a:srgbClr val="016AB3"/>
                </a:solidFill>
                <a:latin typeface="HelveticaNeueLT Pro 55 Roman" panose="020B0604020202020204" pitchFamily="34" charset="77"/>
                <a:ea typeface="+mj-ea"/>
                <a:cs typeface="+mj-cs"/>
              </a:defRPr>
            </a:lvl1pPr>
          </a:lstStyle>
          <a:p>
            <a:pPr lvl="0"/>
            <a:r>
              <a:rPr lang="de-DE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60695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EE4AAD-C448-0446-8D40-05108774E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5878" y="2618475"/>
            <a:ext cx="9231571" cy="1944000"/>
          </a:xfrm>
        </p:spPr>
        <p:txBody>
          <a:bodyPr anchor="ctr"/>
          <a:lstStyle>
            <a:lvl1pPr>
              <a:defRPr sz="6000" b="1" i="0" u="none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8C4B58A-E211-F44C-8BA9-FF84031EC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15878" y="4688958"/>
            <a:ext cx="9231571" cy="1400692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accent1"/>
                </a:solidFill>
                <a:latin typeface="HelveticaNeueLT Pro 65 Md" panose="020B0604020202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B4B329-2A6E-8342-B8FA-B019BF51C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1884-7BC2-5849-B652-5B373D2377A1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42B0905-9D75-2E45-9313-3DD1B8ECF20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1" y="2618475"/>
            <a:ext cx="1944000" cy="1944000"/>
          </a:xfrm>
          <a:solidFill>
            <a:srgbClr val="016AB3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6000" b="1" i="0">
                <a:solidFill>
                  <a:schemeClr val="bg1"/>
                </a:solidFill>
                <a:latin typeface="HelveticaNeueLT Pro 55 Roman" panose="020B0604020202020204" pitchFamily="34" charset="77"/>
              </a:defRPr>
            </a:lvl1pPr>
            <a:lvl2pPr marL="457200" indent="0">
              <a:buNone/>
              <a:defRPr sz="3200">
                <a:solidFill>
                  <a:schemeClr val="bg1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err="1"/>
              <a:t>Nr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7957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F8D726-70DD-FE47-A0E8-7ED28ACD7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025" y="103909"/>
            <a:ext cx="10515599" cy="1325563"/>
          </a:xfrm>
        </p:spPr>
        <p:txBody>
          <a:bodyPr>
            <a:normAutofit/>
          </a:bodyPr>
          <a:lstStyle>
            <a:lvl1pPr>
              <a:defRPr sz="3200" b="1" i="0">
                <a:solidFill>
                  <a:srgbClr val="016AB3"/>
                </a:solidFill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456FEF-CA50-6540-9DF1-8368C27BA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024" y="1781666"/>
            <a:ext cx="11382383" cy="4395296"/>
          </a:xfrm>
        </p:spPr>
        <p:txBody>
          <a:bodyPr>
            <a:normAutofit/>
          </a:bodyPr>
          <a:lstStyle>
            <a:lvl1pPr marL="228600" indent="-228600">
              <a:buFont typeface="Wingdings" pitchFamily="2" charset="2"/>
              <a:buChar char="§"/>
              <a:defRPr sz="2000" b="0" i="0">
                <a:latin typeface="HelveticaNeueLT Pro 45 Lt" panose="020B0403020202020204" pitchFamily="34" charset="77"/>
              </a:defRPr>
            </a:lvl1pPr>
            <a:lvl2pPr marL="685800" indent="-228600">
              <a:buFont typeface="Wingdings" pitchFamily="2" charset="2"/>
              <a:buChar char="§"/>
              <a:defRPr sz="1800" b="0" i="0">
                <a:latin typeface="HelveticaNeueLT Pro 45 Lt" panose="020B0403020202020204" pitchFamily="34" charset="77"/>
              </a:defRPr>
            </a:lvl2pPr>
            <a:lvl3pPr marL="1143000" indent="-228600">
              <a:buFont typeface="Wingdings" pitchFamily="2" charset="2"/>
              <a:buChar char="§"/>
              <a:defRPr sz="1600" b="0" i="0">
                <a:latin typeface="HelveticaNeueLT Pro 45 Lt" panose="020B0403020202020204" pitchFamily="34" charset="77"/>
              </a:defRPr>
            </a:lvl3pPr>
            <a:lvl4pPr marL="1600200" indent="-228600">
              <a:buFont typeface="Wingdings" pitchFamily="2" charset="2"/>
              <a:buChar char="§"/>
              <a:defRPr sz="1400" b="0" i="0">
                <a:latin typeface="HelveticaNeueLT Pro 45 Lt" panose="020B0403020202020204" pitchFamily="34" charset="77"/>
              </a:defRPr>
            </a:lvl4pPr>
            <a:lvl5pPr marL="2057400" indent="-228600">
              <a:buFont typeface="Wingdings" pitchFamily="2" charset="2"/>
              <a:buChar char="§"/>
              <a:defRPr sz="1400" b="0" i="0">
                <a:latin typeface="HelveticaNeueLT Pro 45 Lt" panose="020B0403020202020204" pitchFamily="34" charset="77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856454-023F-1F44-8BEF-3A1BCF7C8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1884-7BC2-5849-B652-5B373D2377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701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41925A-7982-5844-91F1-3E3146F30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BA8D6A9-DE85-3D4F-9439-F5C8638C6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1884-7BC2-5849-B652-5B373D2377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0153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Zwei Inhalt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0D6A43-C064-7F4F-9AF7-C7587274E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947050-D0C7-EE40-9B81-853DB43C88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6025" y="1825625"/>
            <a:ext cx="5523775" cy="4351338"/>
          </a:xfrm>
        </p:spPr>
        <p:txBody>
          <a:bodyPr>
            <a:normAutofit/>
          </a:bodyPr>
          <a:lstStyle>
            <a:lvl1pPr marL="228600" indent="-228600">
              <a:buFont typeface="Wingdings" pitchFamily="2" charset="2"/>
              <a:buChar char="§"/>
              <a:defRPr sz="2000" b="0" i="0">
                <a:latin typeface="HelveticaNeueLT Pro 45 Lt" panose="020B0403020202020204" pitchFamily="34" charset="77"/>
              </a:defRPr>
            </a:lvl1pPr>
            <a:lvl2pPr marL="685800" indent="-228600">
              <a:buFont typeface="Wingdings" pitchFamily="2" charset="2"/>
              <a:buChar char="§"/>
              <a:defRPr sz="1800" b="0" i="0">
                <a:latin typeface="HelveticaNeueLT Pro 45 Lt" panose="020B0403020202020204" pitchFamily="34" charset="77"/>
              </a:defRPr>
            </a:lvl2pPr>
            <a:lvl3pPr marL="1143000" indent="-228600">
              <a:buFont typeface="Wingdings" pitchFamily="2" charset="2"/>
              <a:buChar char="§"/>
              <a:defRPr sz="1600" b="0" i="0">
                <a:latin typeface="HelveticaNeueLT Pro 45 Lt" panose="020B0403020202020204" pitchFamily="34" charset="77"/>
              </a:defRPr>
            </a:lvl3pPr>
            <a:lvl4pPr marL="1600200" indent="-228600">
              <a:buFont typeface="Wingdings" pitchFamily="2" charset="2"/>
              <a:buChar char="§"/>
              <a:defRPr sz="1400" b="0" i="0">
                <a:latin typeface="HelveticaNeueLT Pro 45 Lt" panose="020B0403020202020204" pitchFamily="34" charset="77"/>
              </a:defRPr>
            </a:lvl4pPr>
            <a:lvl5pPr marL="2057400" indent="-228600">
              <a:buFont typeface="Wingdings" pitchFamily="2" charset="2"/>
              <a:buChar char="§"/>
              <a:defRPr sz="1400" b="0" i="0">
                <a:latin typeface="HelveticaNeueLT Pro 45 Lt" panose="020B0403020202020204" pitchFamily="34" charset="77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D04AF57-6F83-C94B-BBFA-E0FCD3AAB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9419" y="1825625"/>
            <a:ext cx="5523775" cy="4351338"/>
          </a:xfrm>
        </p:spPr>
        <p:txBody>
          <a:bodyPr>
            <a:normAutofit/>
          </a:bodyPr>
          <a:lstStyle>
            <a:lvl1pPr marL="228600" indent="-228600">
              <a:buFont typeface="Wingdings" pitchFamily="2" charset="2"/>
              <a:buChar char="§"/>
              <a:defRPr sz="2000" b="0" i="0">
                <a:latin typeface="HelveticaNeueLT Pro 45 Lt" panose="020B0403020202020204" pitchFamily="34" charset="77"/>
              </a:defRPr>
            </a:lvl1pPr>
            <a:lvl2pPr marL="685800" indent="-228600">
              <a:buFont typeface="Wingdings" pitchFamily="2" charset="2"/>
              <a:buChar char="§"/>
              <a:defRPr sz="1800" b="0" i="0">
                <a:latin typeface="HelveticaNeueLT Pro 45 Lt" panose="020B0403020202020204" pitchFamily="34" charset="77"/>
              </a:defRPr>
            </a:lvl2pPr>
            <a:lvl3pPr marL="1143000" indent="-228600">
              <a:buFont typeface="Wingdings" pitchFamily="2" charset="2"/>
              <a:buChar char="§"/>
              <a:defRPr sz="1600" b="0" i="0">
                <a:latin typeface="HelveticaNeueLT Pro 45 Lt" panose="020B0403020202020204" pitchFamily="34" charset="77"/>
              </a:defRPr>
            </a:lvl3pPr>
            <a:lvl4pPr marL="1600200" indent="-228600">
              <a:buFont typeface="Wingdings" pitchFamily="2" charset="2"/>
              <a:buChar char="§"/>
              <a:defRPr sz="1400" b="0" i="0">
                <a:latin typeface="HelveticaNeueLT Pro 45 Lt" panose="020B0403020202020204" pitchFamily="34" charset="77"/>
              </a:defRPr>
            </a:lvl4pPr>
            <a:lvl5pPr marL="2057400" indent="-228600">
              <a:buFont typeface="Wingdings" pitchFamily="2" charset="2"/>
              <a:buChar char="§"/>
              <a:defRPr sz="1400" b="0" i="0">
                <a:latin typeface="HelveticaNeueLT Pro 45 Lt" panose="020B0403020202020204" pitchFamily="34" charset="77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71414D5C-7B73-CC4F-9B01-85E1BD5CB7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60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HelveticaNeueLT Pro 45 Lt" panose="020B0403020202020204" pitchFamily="34" charset="77"/>
              </a:defRPr>
            </a:lvl1pPr>
          </a:lstStyle>
          <a:p>
            <a:fld id="{11B21884-7BC2-5849-B652-5B373D2377A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6322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491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A4DB57-A637-2F44-8DCF-C74C054CE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de-DE" dirty="0"/>
            </a:lvl1pPr>
          </a:lstStyle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B3B4FA3-CC34-5744-8827-457F5D993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1884-7BC2-5849-B652-5B373D2377A1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8CC96E78-FE44-7F4C-9567-B503A01388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6025" y="1825625"/>
            <a:ext cx="5523775" cy="4351338"/>
          </a:xfrm>
        </p:spPr>
        <p:txBody>
          <a:bodyPr>
            <a:normAutofit/>
          </a:bodyPr>
          <a:lstStyle>
            <a:lvl1pPr marL="0" indent="0">
              <a:buFont typeface="Wingdings" pitchFamily="2" charset="2"/>
              <a:buNone/>
              <a:defRPr sz="2000" b="0" i="0">
                <a:latin typeface="HelveticaNeueLT Pro 45 Lt" panose="020B0403020202020204" pitchFamily="34" charset="77"/>
              </a:defRPr>
            </a:lvl1pPr>
            <a:lvl2pPr marL="457200" indent="0">
              <a:buFont typeface="Wingdings" pitchFamily="2" charset="2"/>
              <a:buNone/>
              <a:defRPr sz="1800" b="0" i="0">
                <a:latin typeface="HelveticaNeueLT Pro 45 Lt" panose="020B0403020202020204" pitchFamily="34" charset="77"/>
              </a:defRPr>
            </a:lvl2pPr>
            <a:lvl3pPr marL="914400" indent="0">
              <a:buFont typeface="Wingdings" pitchFamily="2" charset="2"/>
              <a:buNone/>
              <a:defRPr sz="1600" b="0" i="0">
                <a:latin typeface="HelveticaNeueLT Pro 45 Lt" panose="020B0403020202020204" pitchFamily="34" charset="77"/>
              </a:defRPr>
            </a:lvl3pPr>
            <a:lvl4pPr marL="1371600" indent="0">
              <a:buFont typeface="Wingdings" pitchFamily="2" charset="2"/>
              <a:buNone/>
              <a:defRPr sz="1400" b="0" i="0">
                <a:latin typeface="HelveticaNeueLT Pro 45 Lt" panose="020B0403020202020204" pitchFamily="34" charset="77"/>
              </a:defRPr>
            </a:lvl4pPr>
            <a:lvl5pPr marL="1828800" indent="0">
              <a:buFont typeface="Wingdings" pitchFamily="2" charset="2"/>
              <a:buNone/>
              <a:defRPr sz="1400" b="0" i="0">
                <a:latin typeface="HelveticaNeueLT Pro 45 Lt" panose="020B0403020202020204" pitchFamily="34" charset="77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Inhaltsplatzhalter 3">
            <a:extLst>
              <a:ext uri="{FF2B5EF4-FFF2-40B4-BE49-F238E27FC236}">
                <a16:creationId xmlns:a16="http://schemas.microsoft.com/office/drawing/2014/main" id="{7A7A0B1F-C84B-B046-92A4-A14C7504E5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9419" y="1825625"/>
            <a:ext cx="5523775" cy="4351338"/>
          </a:xfrm>
        </p:spPr>
        <p:txBody>
          <a:bodyPr>
            <a:normAutofit/>
          </a:bodyPr>
          <a:lstStyle>
            <a:lvl1pPr marL="0" indent="0">
              <a:buFont typeface="Wingdings" pitchFamily="2" charset="2"/>
              <a:buNone/>
              <a:defRPr sz="2000" b="0" i="0">
                <a:latin typeface="HelveticaNeueLT Pro 45 Lt" panose="020B0403020202020204" pitchFamily="34" charset="77"/>
              </a:defRPr>
            </a:lvl1pPr>
            <a:lvl2pPr marL="457200" indent="0">
              <a:buFont typeface="Wingdings" pitchFamily="2" charset="2"/>
              <a:buNone/>
              <a:defRPr sz="1800" b="0" i="0">
                <a:latin typeface="HelveticaNeueLT Pro 45 Lt" panose="020B0403020202020204" pitchFamily="34" charset="77"/>
              </a:defRPr>
            </a:lvl2pPr>
            <a:lvl3pPr marL="914400" indent="0">
              <a:buFont typeface="Wingdings" pitchFamily="2" charset="2"/>
              <a:buNone/>
              <a:defRPr sz="1600" b="0" i="0">
                <a:latin typeface="HelveticaNeueLT Pro 45 Lt" panose="020B0403020202020204" pitchFamily="34" charset="77"/>
              </a:defRPr>
            </a:lvl3pPr>
            <a:lvl4pPr marL="1371600" indent="0">
              <a:buFont typeface="Wingdings" pitchFamily="2" charset="2"/>
              <a:buNone/>
              <a:defRPr sz="1400" b="0" i="0">
                <a:latin typeface="HelveticaNeueLT Pro 45 Lt" panose="020B0403020202020204" pitchFamily="34" charset="77"/>
              </a:defRPr>
            </a:lvl4pPr>
            <a:lvl5pPr marL="1828800" indent="0">
              <a:buFont typeface="Wingdings" pitchFamily="2" charset="2"/>
              <a:buNone/>
              <a:defRPr sz="1400" b="0" i="0">
                <a:latin typeface="HelveticaNeueLT Pro 45 Lt" panose="020B0403020202020204" pitchFamily="34" charset="77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4717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 mit Titel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5E32BEA3-D3A4-1648-BED0-C74E843E34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960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de-DE" sz="1200" smtClean="0">
                <a:solidFill>
                  <a:schemeClr val="tx1"/>
                </a:solidFill>
              </a:defRPr>
            </a:lvl1pPr>
          </a:lstStyle>
          <a:p>
            <a:fld id="{4234D48D-852C-574D-A00B-91DE975AB847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6FFEB31-863C-654B-A343-BAC9658E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025" y="103909"/>
            <a:ext cx="10515599" cy="1325563"/>
          </a:xfrm>
        </p:spPr>
        <p:txBody>
          <a:bodyPr/>
          <a:lstStyle>
            <a:lvl1pPr>
              <a:lnSpc>
                <a:spcPct val="100000"/>
              </a:lnSpc>
              <a:defRPr b="1" i="0">
                <a:latin typeface="HelveticaNeueLT Pro 55 Roman" panose="020B0604020202020204" pitchFamily="34" charset="77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B527CC7D-C429-9E41-AF44-812DD42D5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6025" y="2505075"/>
            <a:ext cx="5523775" cy="3671888"/>
          </a:xfrm>
        </p:spPr>
        <p:txBody>
          <a:bodyPr>
            <a:normAutofit/>
          </a:bodyPr>
          <a:lstStyle>
            <a:lvl1pPr marL="228600" indent="-228600">
              <a:buFont typeface="Wingdings" pitchFamily="2" charset="2"/>
              <a:buChar char="§"/>
              <a:defRPr sz="2000" b="0" i="0">
                <a:latin typeface="HelveticaNeueLT Pro 45 Lt" panose="020B0403020202020204" pitchFamily="34" charset="77"/>
              </a:defRPr>
            </a:lvl1pPr>
            <a:lvl2pPr marL="685800" indent="-228600">
              <a:buFont typeface="Wingdings" pitchFamily="2" charset="2"/>
              <a:buChar char="§"/>
              <a:defRPr sz="1800" b="0" i="0">
                <a:latin typeface="HelveticaNeueLT Pro 45 Lt" panose="020B0403020202020204" pitchFamily="34" charset="77"/>
              </a:defRPr>
            </a:lvl2pPr>
            <a:lvl3pPr marL="1143000" indent="-228600">
              <a:buFont typeface="Wingdings" pitchFamily="2" charset="2"/>
              <a:buChar char="§"/>
              <a:defRPr sz="1600" b="0" i="0">
                <a:latin typeface="HelveticaNeueLT Pro 45 Lt" panose="020B0403020202020204" pitchFamily="34" charset="77"/>
              </a:defRPr>
            </a:lvl3pPr>
            <a:lvl4pPr marL="1600200" indent="-228600">
              <a:buFont typeface="Wingdings" pitchFamily="2" charset="2"/>
              <a:buChar char="§"/>
              <a:defRPr sz="1400" b="0" i="0">
                <a:latin typeface="HelveticaNeueLT Pro 45 Lt" panose="020B0403020202020204" pitchFamily="34" charset="77"/>
              </a:defRPr>
            </a:lvl4pPr>
            <a:lvl5pPr marL="2057400" indent="-228600">
              <a:buFont typeface="Wingdings" pitchFamily="2" charset="2"/>
              <a:buChar char="§"/>
              <a:defRPr sz="1400" b="0" i="0">
                <a:latin typeface="HelveticaNeueLT Pro 45 Lt" panose="020B0403020202020204" pitchFamily="34" charset="77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879E5484-6CFE-F84B-8B68-410F00077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9419" y="2505075"/>
            <a:ext cx="5523775" cy="3671888"/>
          </a:xfrm>
        </p:spPr>
        <p:txBody>
          <a:bodyPr>
            <a:normAutofit/>
          </a:bodyPr>
          <a:lstStyle>
            <a:lvl1pPr marL="228600" indent="-228600">
              <a:buFont typeface="Wingdings" pitchFamily="2" charset="2"/>
              <a:buChar char="§"/>
              <a:defRPr sz="2000" b="0" i="0">
                <a:latin typeface="HelveticaNeueLT Pro 45 Lt" panose="020B0403020202020204" pitchFamily="34" charset="77"/>
              </a:defRPr>
            </a:lvl1pPr>
            <a:lvl2pPr marL="685800" indent="-228600">
              <a:buFont typeface="Wingdings" pitchFamily="2" charset="2"/>
              <a:buChar char="§"/>
              <a:defRPr sz="1800" b="0" i="0">
                <a:latin typeface="HelveticaNeueLT Pro 45 Lt" panose="020B0403020202020204" pitchFamily="34" charset="77"/>
              </a:defRPr>
            </a:lvl2pPr>
            <a:lvl3pPr marL="1143000" indent="-228600">
              <a:buFont typeface="Wingdings" pitchFamily="2" charset="2"/>
              <a:buChar char="§"/>
              <a:defRPr sz="1600" b="0" i="0">
                <a:latin typeface="HelveticaNeueLT Pro 45 Lt" panose="020B0403020202020204" pitchFamily="34" charset="77"/>
              </a:defRPr>
            </a:lvl3pPr>
            <a:lvl4pPr marL="1600200" indent="-228600">
              <a:buFont typeface="Wingdings" pitchFamily="2" charset="2"/>
              <a:buChar char="§"/>
              <a:defRPr sz="1400" b="0" i="0">
                <a:latin typeface="HelveticaNeueLT Pro 45 Lt" panose="020B0403020202020204" pitchFamily="34" charset="77"/>
              </a:defRPr>
            </a:lvl4pPr>
            <a:lvl5pPr marL="2057400" indent="-228600">
              <a:buFont typeface="Wingdings" pitchFamily="2" charset="2"/>
              <a:buChar char="§"/>
              <a:defRPr sz="1400" b="0" i="0">
                <a:latin typeface="HelveticaNeueLT Pro 45 Lt" panose="020B0403020202020204" pitchFamily="34" charset="77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8E75AD60-03F4-AE47-B569-5C999A54B51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93277" y="1681163"/>
            <a:ext cx="5517105" cy="823912"/>
          </a:xfrm>
        </p:spPr>
        <p:txBody>
          <a:bodyPr anchor="b"/>
          <a:lstStyle>
            <a:lvl1pPr marL="0" indent="0">
              <a:buNone/>
              <a:defRPr sz="2400" b="0" i="0">
                <a:latin typeface="HelveticaNeueLT Pro 65 Md" panose="020B0604020202020204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FBFA786B-699E-1C4D-A066-287304AB04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9418" y="1681163"/>
            <a:ext cx="5517105" cy="823912"/>
          </a:xfrm>
        </p:spPr>
        <p:txBody>
          <a:bodyPr anchor="b"/>
          <a:lstStyle>
            <a:lvl1pPr marL="0" indent="0">
              <a:buNone/>
              <a:defRPr sz="2400" b="0" i="0">
                <a:latin typeface="HelveticaNeueLT Pro 65 Md" panose="020B0604020202020204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54250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8B913F8-6407-864A-9752-8EF1D4BD4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025" y="103909"/>
            <a:ext cx="10515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557E7CE-6636-1049-8F91-D71F6C892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6024" y="1825625"/>
            <a:ext cx="113823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E1B44C-5CA5-F24E-9EED-A10690FB19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602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HelveticaNeueLT Pro 45 Lt" panose="020B0403020202020204" pitchFamily="34" charset="77"/>
              </a:defRPr>
            </a:lvl1pPr>
          </a:lstStyle>
          <a:p>
            <a:fld id="{11B21884-7BC2-5849-B652-5B373D2377A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473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738" r:id="rId3"/>
    <p:sldLayoutId id="2147483701" r:id="rId4"/>
    <p:sldLayoutId id="2147483674" r:id="rId5"/>
    <p:sldLayoutId id="2147483678" r:id="rId6"/>
    <p:sldLayoutId id="2147483689" r:id="rId7"/>
    <p:sldLayoutId id="2147483676" r:id="rId8"/>
    <p:sldLayoutId id="2147483653" r:id="rId9"/>
    <p:sldLayoutId id="2147483732" r:id="rId10"/>
    <p:sldLayoutId id="2147483680" r:id="rId11"/>
    <p:sldLayoutId id="2147483681" r:id="rId12"/>
    <p:sldLayoutId id="2147483686" r:id="rId1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de-DE" sz="3200" b="1" i="0" kern="1200" smtClean="0">
          <a:solidFill>
            <a:srgbClr val="016AB3"/>
          </a:solidFill>
          <a:latin typeface="HelveticaNeueLT Pro 55 Roman" panose="020B0604020202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016AB3"/>
          </a:solidFill>
          <a:latin typeface="HelveticaNeueLT Pro 45 Lt" panose="020B0403020202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016AB3"/>
          </a:solidFill>
          <a:latin typeface="HelveticaNeueLT Pro 45 Lt" panose="020B0403020202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016AB3"/>
          </a:solidFill>
          <a:latin typeface="HelveticaNeueLT Pro 45 Lt" panose="020B0403020202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016AB3"/>
          </a:solidFill>
          <a:latin typeface="HelveticaNeueLT Pro 45 Lt" panose="020B0403020202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016AB3"/>
          </a:solidFill>
          <a:latin typeface="HelveticaNeueLT Pro 45 Lt" panose="020B0403020202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Gerade Verbindung 150">
            <a:extLst>
              <a:ext uri="{FF2B5EF4-FFF2-40B4-BE49-F238E27FC236}">
                <a16:creationId xmlns:a16="http://schemas.microsoft.com/office/drawing/2014/main" id="{9D9D4CAB-7E59-74F1-DE69-C31979ACE12F}"/>
              </a:ext>
            </a:extLst>
          </p:cNvPr>
          <p:cNvCxnSpPr>
            <a:cxnSpLocks/>
          </p:cNvCxnSpPr>
          <p:nvPr/>
        </p:nvCxnSpPr>
        <p:spPr>
          <a:xfrm flipH="1">
            <a:off x="2886209" y="4171480"/>
            <a:ext cx="17066" cy="2294854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7C246722-7597-E4C8-DCC2-A05F2D16F8D9}"/>
              </a:ext>
            </a:extLst>
          </p:cNvPr>
          <p:cNvGrpSpPr/>
          <p:nvPr/>
        </p:nvGrpSpPr>
        <p:grpSpPr>
          <a:xfrm>
            <a:off x="4297596" y="1213621"/>
            <a:ext cx="3792662" cy="874412"/>
            <a:chOff x="4297596" y="1316009"/>
            <a:chExt cx="3792662" cy="874412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96FAE1F3-D6C7-F6A9-0BC5-6823BDB231A6}"/>
                </a:ext>
              </a:extLst>
            </p:cNvPr>
            <p:cNvSpPr/>
            <p:nvPr/>
          </p:nvSpPr>
          <p:spPr>
            <a:xfrm>
              <a:off x="4297596" y="1316009"/>
              <a:ext cx="3792336" cy="386618"/>
            </a:xfrm>
            <a:prstGeom prst="rect">
              <a:avLst/>
            </a:prstGeom>
            <a:solidFill>
              <a:srgbClr val="2D8692"/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Geschäftsleitung</a:t>
              </a:r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51AA114B-C583-3CD6-8140-C658B31AFAA2}"/>
                </a:ext>
              </a:extLst>
            </p:cNvPr>
            <p:cNvSpPr/>
            <p:nvPr/>
          </p:nvSpPr>
          <p:spPr>
            <a:xfrm>
              <a:off x="4297920" y="1708453"/>
              <a:ext cx="3792338" cy="481968"/>
            </a:xfrm>
            <a:prstGeom prst="rect">
              <a:avLst/>
            </a:prstGeom>
            <a:noFill/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CH" sz="12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Vorsitzende der Geschäftsleitung</a:t>
              </a:r>
            </a:p>
            <a:p>
              <a:pPr algn="ctr"/>
              <a:r>
                <a:rPr lang="de-CH" sz="105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Monika Pirovino-Zürcher</a:t>
              </a:r>
            </a:p>
            <a:p>
              <a:endParaRPr lang="de-CH" sz="105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CH" sz="1050" b="1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0" name="Gruppieren 139">
            <a:extLst>
              <a:ext uri="{FF2B5EF4-FFF2-40B4-BE49-F238E27FC236}">
                <a16:creationId xmlns:a16="http://schemas.microsoft.com/office/drawing/2014/main" id="{4270B378-2BC6-92DB-91AB-B195F605710E}"/>
              </a:ext>
            </a:extLst>
          </p:cNvPr>
          <p:cNvGrpSpPr/>
          <p:nvPr/>
        </p:nvGrpSpPr>
        <p:grpSpPr>
          <a:xfrm>
            <a:off x="3078528" y="2960051"/>
            <a:ext cx="1798280" cy="1014542"/>
            <a:chOff x="3229582" y="2960051"/>
            <a:chExt cx="1798280" cy="1014542"/>
          </a:xfrm>
        </p:grpSpPr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661F4923-3EB0-0BBB-B23A-B4F9BA0B9E40}"/>
                </a:ext>
              </a:extLst>
            </p:cNvPr>
            <p:cNvSpPr/>
            <p:nvPr/>
          </p:nvSpPr>
          <p:spPr>
            <a:xfrm>
              <a:off x="3229582" y="2960051"/>
              <a:ext cx="1795574" cy="450000"/>
            </a:xfrm>
            <a:prstGeom prst="rect">
              <a:avLst/>
            </a:prstGeom>
            <a:solidFill>
              <a:srgbClr val="2D8692"/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Management</a:t>
              </a:r>
            </a:p>
          </p:txBody>
        </p:sp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14EB3C9C-1ADD-BFEE-90F4-F8A6235E3F19}"/>
                </a:ext>
              </a:extLst>
            </p:cNvPr>
            <p:cNvSpPr/>
            <p:nvPr/>
          </p:nvSpPr>
          <p:spPr>
            <a:xfrm>
              <a:off x="3232286" y="3413611"/>
              <a:ext cx="1795576" cy="560982"/>
            </a:xfrm>
            <a:prstGeom prst="rect">
              <a:avLst/>
            </a:prstGeom>
            <a:noFill/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CH" sz="12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Bereichsleitung </a:t>
              </a:r>
            </a:p>
            <a:p>
              <a:pPr algn="ctr"/>
              <a:r>
                <a:rPr lang="de-CH" sz="105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Wanda van Rooyen </a:t>
              </a:r>
              <a:endParaRPr lang="de-CH" sz="80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CH" sz="8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(personelle Führung)</a:t>
              </a:r>
              <a:br>
                <a:rPr lang="de-CH" sz="105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de-CH" sz="1050" b="1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CH" sz="105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1" name="Gruppieren 140">
            <a:extLst>
              <a:ext uri="{FF2B5EF4-FFF2-40B4-BE49-F238E27FC236}">
                <a16:creationId xmlns:a16="http://schemas.microsoft.com/office/drawing/2014/main" id="{62D93F50-6F32-1F8C-B8D3-7D41DA6D847D}"/>
              </a:ext>
            </a:extLst>
          </p:cNvPr>
          <p:cNvGrpSpPr/>
          <p:nvPr/>
        </p:nvGrpSpPr>
        <p:grpSpPr>
          <a:xfrm>
            <a:off x="5195526" y="2960051"/>
            <a:ext cx="1798280" cy="1012727"/>
            <a:chOff x="5298003" y="2960051"/>
            <a:chExt cx="1798280" cy="1012727"/>
          </a:xfrm>
        </p:grpSpPr>
        <p:sp>
          <p:nvSpPr>
            <p:cNvPr id="22" name="Rechteck 21">
              <a:extLst>
                <a:ext uri="{FF2B5EF4-FFF2-40B4-BE49-F238E27FC236}">
                  <a16:creationId xmlns:a16="http://schemas.microsoft.com/office/drawing/2014/main" id="{93FBFAB5-E871-8192-44AC-A0E1C0F2436B}"/>
                </a:ext>
              </a:extLst>
            </p:cNvPr>
            <p:cNvSpPr/>
            <p:nvPr/>
          </p:nvSpPr>
          <p:spPr>
            <a:xfrm>
              <a:off x="5298003" y="2960051"/>
              <a:ext cx="1795573" cy="450000"/>
            </a:xfrm>
            <a:prstGeom prst="rect">
              <a:avLst/>
            </a:prstGeom>
            <a:solidFill>
              <a:srgbClr val="2D8692"/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HR und Bildung</a:t>
              </a:r>
            </a:p>
          </p:txBody>
        </p:sp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BD0AD586-8F10-145A-C9F3-247C3684346B}"/>
                </a:ext>
              </a:extLst>
            </p:cNvPr>
            <p:cNvSpPr/>
            <p:nvPr/>
          </p:nvSpPr>
          <p:spPr>
            <a:xfrm>
              <a:off x="5300709" y="3411796"/>
              <a:ext cx="1795574" cy="560982"/>
            </a:xfrm>
            <a:prstGeom prst="rect">
              <a:avLst/>
            </a:prstGeom>
            <a:noFill/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CH" sz="12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Bereichsleitung </a:t>
              </a:r>
            </a:p>
            <a:p>
              <a:pPr algn="ctr"/>
              <a:r>
                <a:rPr lang="de-CH" sz="105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Bea Brunner</a:t>
              </a:r>
            </a:p>
            <a:p>
              <a:endParaRPr lang="de-CH" sz="105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CH" sz="1050" b="1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0D79E4C5-7577-68B9-DE87-2A35AFC890F1}"/>
              </a:ext>
            </a:extLst>
          </p:cNvPr>
          <p:cNvGrpSpPr/>
          <p:nvPr/>
        </p:nvGrpSpPr>
        <p:grpSpPr>
          <a:xfrm>
            <a:off x="7312524" y="2960051"/>
            <a:ext cx="1817990" cy="1014129"/>
            <a:chOff x="7203219" y="2960051"/>
            <a:chExt cx="1817990" cy="1014129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5927E757-AC13-FBFC-A3A4-1D4F558395E6}"/>
                </a:ext>
              </a:extLst>
            </p:cNvPr>
            <p:cNvSpPr/>
            <p:nvPr/>
          </p:nvSpPr>
          <p:spPr>
            <a:xfrm>
              <a:off x="7203219" y="2960051"/>
              <a:ext cx="1817990" cy="450000"/>
            </a:xfrm>
            <a:prstGeom prst="rect">
              <a:avLst/>
            </a:prstGeom>
            <a:solidFill>
              <a:srgbClr val="2D8692"/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Hotellerie </a:t>
              </a:r>
              <a:r>
                <a:rPr lang="de-CH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 </a:t>
              </a:r>
              <a:br>
                <a:rPr lang="de-CH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Facility </a:t>
              </a:r>
              <a:r>
                <a:rPr lang="de-CH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Management</a:t>
              </a:r>
              <a:endParaRPr lang="de-CH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2816BC6E-B4D4-394A-1DBE-BB136DBDFC60}"/>
                </a:ext>
              </a:extLst>
            </p:cNvPr>
            <p:cNvSpPr/>
            <p:nvPr/>
          </p:nvSpPr>
          <p:spPr>
            <a:xfrm>
              <a:off x="7203223" y="3413198"/>
              <a:ext cx="1817985" cy="560982"/>
            </a:xfrm>
            <a:prstGeom prst="rect">
              <a:avLst/>
            </a:prstGeom>
            <a:noFill/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CH" sz="12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Bereichsleitung</a:t>
              </a:r>
              <a:endParaRPr lang="de-CH" sz="1050" b="1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CH" sz="105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Philipp Niederstein</a:t>
              </a:r>
              <a:br>
                <a:rPr lang="de-CH" sz="8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de-CH" sz="105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3" name="Gruppieren 142">
            <a:extLst>
              <a:ext uri="{FF2B5EF4-FFF2-40B4-BE49-F238E27FC236}">
                <a16:creationId xmlns:a16="http://schemas.microsoft.com/office/drawing/2014/main" id="{91E38425-D510-B7EF-DB8D-69913CC30110}"/>
              </a:ext>
            </a:extLst>
          </p:cNvPr>
          <p:cNvGrpSpPr/>
          <p:nvPr/>
        </p:nvGrpSpPr>
        <p:grpSpPr>
          <a:xfrm>
            <a:off x="9449232" y="2960051"/>
            <a:ext cx="1728074" cy="1012287"/>
            <a:chOff x="9399352" y="2960051"/>
            <a:chExt cx="1714603" cy="1012287"/>
          </a:xfrm>
        </p:grpSpPr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D522BE36-82A3-D4D5-899D-F0A47D669502}"/>
                </a:ext>
              </a:extLst>
            </p:cNvPr>
            <p:cNvSpPr/>
            <p:nvPr/>
          </p:nvSpPr>
          <p:spPr>
            <a:xfrm>
              <a:off x="9399352" y="2960051"/>
              <a:ext cx="1714602" cy="450000"/>
            </a:xfrm>
            <a:prstGeom prst="rect">
              <a:avLst/>
            </a:prstGeom>
            <a:solidFill>
              <a:srgbClr val="2D8692"/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Services</a:t>
              </a:r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B9BC4523-17CB-B692-1E5B-DDED9BD30138}"/>
                </a:ext>
              </a:extLst>
            </p:cNvPr>
            <p:cNvSpPr/>
            <p:nvPr/>
          </p:nvSpPr>
          <p:spPr>
            <a:xfrm>
              <a:off x="9399352" y="3411356"/>
              <a:ext cx="1714603" cy="560982"/>
            </a:xfrm>
            <a:prstGeom prst="rect">
              <a:avLst/>
            </a:prstGeom>
            <a:noFill/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CH" sz="12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Bereichsleitung</a:t>
              </a:r>
              <a:endParaRPr lang="de-CH" sz="1050" b="1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CH" sz="105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Monika Pirovino-Zürcher</a:t>
              </a:r>
            </a:p>
            <a:p>
              <a:br>
                <a:rPr lang="de-CH" sz="105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de-CH" sz="105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31" name="Gerade Verbindung 80">
            <a:extLst>
              <a:ext uri="{FF2B5EF4-FFF2-40B4-BE49-F238E27FC236}">
                <a16:creationId xmlns:a16="http://schemas.microsoft.com/office/drawing/2014/main" id="{CA587669-524A-D332-521C-5AA200CA3C1B}"/>
              </a:ext>
            </a:extLst>
          </p:cNvPr>
          <p:cNvCxnSpPr>
            <a:cxnSpLocks/>
          </p:cNvCxnSpPr>
          <p:nvPr/>
        </p:nvCxnSpPr>
        <p:spPr>
          <a:xfrm flipH="1">
            <a:off x="1916580" y="2807170"/>
            <a:ext cx="8338374" cy="0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150">
            <a:extLst>
              <a:ext uri="{FF2B5EF4-FFF2-40B4-BE49-F238E27FC236}">
                <a16:creationId xmlns:a16="http://schemas.microsoft.com/office/drawing/2014/main" id="{C1840B81-B734-C931-0EEC-8D20C4B7E201}"/>
              </a:ext>
            </a:extLst>
          </p:cNvPr>
          <p:cNvCxnSpPr>
            <a:cxnSpLocks/>
          </p:cNvCxnSpPr>
          <p:nvPr/>
        </p:nvCxnSpPr>
        <p:spPr>
          <a:xfrm>
            <a:off x="6195789" y="1019352"/>
            <a:ext cx="600" cy="191076"/>
          </a:xfrm>
          <a:prstGeom prst="line">
            <a:avLst/>
          </a:prstGeom>
          <a:ln w="19050">
            <a:solidFill>
              <a:srgbClr val="EE53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150">
            <a:extLst>
              <a:ext uri="{FF2B5EF4-FFF2-40B4-BE49-F238E27FC236}">
                <a16:creationId xmlns:a16="http://schemas.microsoft.com/office/drawing/2014/main" id="{9C38BAA7-D851-AC9F-84EF-C2E1273390A9}"/>
              </a:ext>
            </a:extLst>
          </p:cNvPr>
          <p:cNvCxnSpPr>
            <a:cxnSpLocks/>
          </p:cNvCxnSpPr>
          <p:nvPr/>
        </p:nvCxnSpPr>
        <p:spPr>
          <a:xfrm>
            <a:off x="4152486" y="2807182"/>
            <a:ext cx="0" cy="207578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150">
            <a:extLst>
              <a:ext uri="{FF2B5EF4-FFF2-40B4-BE49-F238E27FC236}">
                <a16:creationId xmlns:a16="http://schemas.microsoft.com/office/drawing/2014/main" id="{23FDF954-AC83-14F7-8740-12A8E9B63D5F}"/>
              </a:ext>
            </a:extLst>
          </p:cNvPr>
          <p:cNvCxnSpPr>
            <a:cxnSpLocks/>
          </p:cNvCxnSpPr>
          <p:nvPr/>
        </p:nvCxnSpPr>
        <p:spPr>
          <a:xfrm>
            <a:off x="8113853" y="2807170"/>
            <a:ext cx="0" cy="207578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150">
            <a:extLst>
              <a:ext uri="{FF2B5EF4-FFF2-40B4-BE49-F238E27FC236}">
                <a16:creationId xmlns:a16="http://schemas.microsoft.com/office/drawing/2014/main" id="{19D1C151-5839-9190-03DE-2CD08300F1DC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10304834" y="2807170"/>
            <a:ext cx="8435" cy="152881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150">
            <a:extLst>
              <a:ext uri="{FF2B5EF4-FFF2-40B4-BE49-F238E27FC236}">
                <a16:creationId xmlns:a16="http://schemas.microsoft.com/office/drawing/2014/main" id="{D2C5B740-1B7F-CEDA-D0C5-1A0375108DD4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6193764" y="2088033"/>
            <a:ext cx="325" cy="872018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B82EA36B-71FA-BCE7-48B3-D88BF0E0C7B9}"/>
              </a:ext>
            </a:extLst>
          </p:cNvPr>
          <p:cNvGrpSpPr/>
          <p:nvPr/>
        </p:nvGrpSpPr>
        <p:grpSpPr>
          <a:xfrm>
            <a:off x="922476" y="1983384"/>
            <a:ext cx="1817989" cy="661121"/>
            <a:chOff x="922476" y="1731924"/>
            <a:chExt cx="1817989" cy="661121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71D4D9A4-7884-F33A-DD98-52D6D71B2DED}"/>
                </a:ext>
              </a:extLst>
            </p:cNvPr>
            <p:cNvSpPr/>
            <p:nvPr/>
          </p:nvSpPr>
          <p:spPr>
            <a:xfrm>
              <a:off x="927713" y="1731924"/>
              <a:ext cx="1812751" cy="415792"/>
            </a:xfrm>
            <a:prstGeom prst="rect">
              <a:avLst/>
            </a:prstGeom>
            <a:solidFill>
              <a:srgbClr val="2D8692">
                <a:alpha val="30196"/>
              </a:srgb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Qualitätsmanagement und Datenschutz</a:t>
              </a:r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33FB42B9-79B0-CF9B-67FB-E5F8A89C3050}"/>
                </a:ext>
              </a:extLst>
            </p:cNvPr>
            <p:cNvSpPr/>
            <p:nvPr/>
          </p:nvSpPr>
          <p:spPr>
            <a:xfrm>
              <a:off x="922476" y="2147566"/>
              <a:ext cx="1817989" cy="245479"/>
            </a:xfrm>
            <a:prstGeom prst="rect">
              <a:avLst/>
            </a:prstGeom>
            <a:noFill/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Fabienne Pfister</a:t>
              </a:r>
            </a:p>
          </p:txBody>
        </p:sp>
      </p:grpSp>
      <p:cxnSp>
        <p:nvCxnSpPr>
          <p:cNvPr id="9" name="Gerade Verbindung 80">
            <a:extLst>
              <a:ext uri="{FF2B5EF4-FFF2-40B4-BE49-F238E27FC236}">
                <a16:creationId xmlns:a16="http://schemas.microsoft.com/office/drawing/2014/main" id="{0E2B1F60-78AE-6274-7A56-1F41CDF0B99F}"/>
              </a:ext>
            </a:extLst>
          </p:cNvPr>
          <p:cNvCxnSpPr>
            <a:cxnSpLocks/>
            <a:stCxn id="44" idx="1"/>
          </p:cNvCxnSpPr>
          <p:nvPr/>
        </p:nvCxnSpPr>
        <p:spPr>
          <a:xfrm flipH="1">
            <a:off x="2745968" y="2370359"/>
            <a:ext cx="6700064" cy="22697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80">
            <a:extLst>
              <a:ext uri="{FF2B5EF4-FFF2-40B4-BE49-F238E27FC236}">
                <a16:creationId xmlns:a16="http://schemas.microsoft.com/office/drawing/2014/main" id="{54A49FC2-BCB9-39D1-88D1-A6043602B688}"/>
              </a:ext>
            </a:extLst>
          </p:cNvPr>
          <p:cNvCxnSpPr>
            <a:cxnSpLocks/>
          </p:cNvCxnSpPr>
          <p:nvPr/>
        </p:nvCxnSpPr>
        <p:spPr>
          <a:xfrm flipH="1">
            <a:off x="1840438" y="4187563"/>
            <a:ext cx="2142227" cy="2340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150">
            <a:extLst>
              <a:ext uri="{FF2B5EF4-FFF2-40B4-BE49-F238E27FC236}">
                <a16:creationId xmlns:a16="http://schemas.microsoft.com/office/drawing/2014/main" id="{C21F4B5E-3628-3D32-60A8-A88816B53C61}"/>
              </a:ext>
            </a:extLst>
          </p:cNvPr>
          <p:cNvCxnSpPr>
            <a:cxnSpLocks/>
            <a:stCxn id="25" idx="2"/>
            <a:endCxn id="120" idx="0"/>
          </p:cNvCxnSpPr>
          <p:nvPr/>
        </p:nvCxnSpPr>
        <p:spPr>
          <a:xfrm flipH="1">
            <a:off x="8212963" y="3974180"/>
            <a:ext cx="8558" cy="360346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0142FCF6-6AAB-BBFB-6DF4-EEC8589CF2C3}"/>
              </a:ext>
            </a:extLst>
          </p:cNvPr>
          <p:cNvGrpSpPr/>
          <p:nvPr/>
        </p:nvGrpSpPr>
        <p:grpSpPr>
          <a:xfrm>
            <a:off x="9446032" y="1714086"/>
            <a:ext cx="1731600" cy="885133"/>
            <a:chOff x="9399350" y="1690294"/>
            <a:chExt cx="1731600" cy="885133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AE70DD8F-C7FF-3061-5E65-EF85599EBC51}"/>
                </a:ext>
              </a:extLst>
            </p:cNvPr>
            <p:cNvSpPr/>
            <p:nvPr/>
          </p:nvSpPr>
          <p:spPr>
            <a:xfrm>
              <a:off x="9399350" y="2117707"/>
              <a:ext cx="1731600" cy="457720"/>
            </a:xfrm>
            <a:prstGeom prst="rect">
              <a:avLst/>
            </a:prstGeom>
            <a:noFill/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36000" rtlCol="0" anchor="t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Ursula Bachmann-Schelbert</a:t>
              </a:r>
            </a:p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Brigitte Streuli</a:t>
              </a:r>
              <a:b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Andrej </a:t>
              </a:r>
              <a:r>
                <a:rPr lang="de-CH" sz="900" dirty="0" err="1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Reljic</a:t>
              </a:r>
              <a:endParaRPr lang="de-CH" sz="90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81E9B7FC-2FFB-0065-1A6C-31B1C5B00A20}"/>
                </a:ext>
              </a:extLst>
            </p:cNvPr>
            <p:cNvSpPr/>
            <p:nvPr/>
          </p:nvSpPr>
          <p:spPr>
            <a:xfrm>
              <a:off x="9399352" y="1690294"/>
              <a:ext cx="1731272" cy="426352"/>
            </a:xfrm>
            <a:prstGeom prst="rect">
              <a:avLst/>
            </a:prstGeom>
            <a:solidFill>
              <a:srgbClr val="7F7F7F"/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Assistenz der Geschäftsleitung und Marketing</a:t>
              </a:r>
            </a:p>
          </p:txBody>
        </p:sp>
      </p:grpSp>
      <p:grpSp>
        <p:nvGrpSpPr>
          <p:cNvPr id="138" name="Gruppieren 137">
            <a:extLst>
              <a:ext uri="{FF2B5EF4-FFF2-40B4-BE49-F238E27FC236}">
                <a16:creationId xmlns:a16="http://schemas.microsoft.com/office/drawing/2014/main" id="{4822F4E1-A817-0BA8-3CE6-ACDD57F950F2}"/>
              </a:ext>
            </a:extLst>
          </p:cNvPr>
          <p:cNvGrpSpPr/>
          <p:nvPr/>
        </p:nvGrpSpPr>
        <p:grpSpPr>
          <a:xfrm>
            <a:off x="937716" y="2960051"/>
            <a:ext cx="1822094" cy="1011822"/>
            <a:chOff x="937716" y="2960051"/>
            <a:chExt cx="1822094" cy="1011822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BC7474CE-23C3-DA10-EACA-6EFDDC746D68}"/>
                </a:ext>
              </a:extLst>
            </p:cNvPr>
            <p:cNvSpPr/>
            <p:nvPr/>
          </p:nvSpPr>
          <p:spPr>
            <a:xfrm>
              <a:off x="937716" y="2960051"/>
              <a:ext cx="1822094" cy="450000"/>
            </a:xfrm>
            <a:prstGeom prst="rect">
              <a:avLst/>
            </a:prstGeom>
            <a:solidFill>
              <a:srgbClr val="2D8692"/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CH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Pflege und Betreuung</a:t>
              </a:r>
            </a:p>
            <a:p>
              <a:pPr algn="ctr"/>
              <a:endParaRPr lang="de-CH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hteck 56">
              <a:extLst>
                <a:ext uri="{FF2B5EF4-FFF2-40B4-BE49-F238E27FC236}">
                  <a16:creationId xmlns:a16="http://schemas.microsoft.com/office/drawing/2014/main" id="{14EB3C9C-1ADD-BFEE-90F4-F8A6235E3F19}"/>
                </a:ext>
              </a:extLst>
            </p:cNvPr>
            <p:cNvSpPr/>
            <p:nvPr/>
          </p:nvSpPr>
          <p:spPr>
            <a:xfrm>
              <a:off x="937716" y="3410891"/>
              <a:ext cx="1817988" cy="560982"/>
            </a:xfrm>
            <a:prstGeom prst="rect">
              <a:avLst/>
            </a:prstGeom>
            <a:noFill/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CH" sz="12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Bereichsleitung</a:t>
              </a:r>
              <a:endParaRPr lang="de-CH" sz="1050" b="1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CH" sz="105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Silvana Halter</a:t>
              </a:r>
              <a:br>
                <a:rPr lang="de-CH" sz="105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8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(fachliche/</a:t>
              </a:r>
              <a:r>
                <a:rPr lang="de-CH" sz="800" dirty="0" err="1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Stv</a:t>
              </a:r>
              <a:r>
                <a:rPr lang="de-CH" sz="8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Personelle Führung)</a:t>
              </a:r>
              <a:endParaRPr lang="de-CH" sz="105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9" name="Textfeld 88">
            <a:extLst>
              <a:ext uri="{FF2B5EF4-FFF2-40B4-BE49-F238E27FC236}">
                <a16:creationId xmlns:a16="http://schemas.microsoft.com/office/drawing/2014/main" id="{4D546576-5D2D-0EF9-FC59-9EAECC122C4E}"/>
              </a:ext>
            </a:extLst>
          </p:cNvPr>
          <p:cNvSpPr txBox="1"/>
          <p:nvPr/>
        </p:nvSpPr>
        <p:spPr>
          <a:xfrm>
            <a:off x="10227835" y="5391019"/>
            <a:ext cx="936000" cy="207749"/>
          </a:xfrm>
          <a:prstGeom prst="rect">
            <a:avLst/>
          </a:prstGeom>
          <a:solidFill>
            <a:srgbClr val="EE536B"/>
          </a:solidFill>
          <a:ln>
            <a:solidFill>
              <a:srgbClr val="EE536B"/>
            </a:solidFill>
          </a:ln>
        </p:spPr>
        <p:txBody>
          <a:bodyPr wrap="square" rtlCol="0">
            <a:spAutoFit/>
          </a:bodyPr>
          <a:lstStyle/>
          <a:p>
            <a:r>
              <a:rPr lang="de-CH" sz="7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Verwaltungsrat</a:t>
            </a:r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50C45EE9-0158-2253-99FB-2EE7279883A3}"/>
              </a:ext>
            </a:extLst>
          </p:cNvPr>
          <p:cNvSpPr txBox="1"/>
          <p:nvPr/>
        </p:nvSpPr>
        <p:spPr>
          <a:xfrm>
            <a:off x="10227835" y="5644555"/>
            <a:ext cx="936000" cy="207749"/>
          </a:xfrm>
          <a:prstGeom prst="rect">
            <a:avLst/>
          </a:prstGeom>
          <a:solidFill>
            <a:srgbClr val="2D8692"/>
          </a:solidFill>
          <a:ln>
            <a:solidFill>
              <a:srgbClr val="2D8692"/>
            </a:solidFill>
          </a:ln>
        </p:spPr>
        <p:txBody>
          <a:bodyPr wrap="square" rtlCol="0">
            <a:spAutoFit/>
          </a:bodyPr>
          <a:lstStyle/>
          <a:p>
            <a:r>
              <a:rPr lang="de-CH" sz="7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Geschäftsleitung</a:t>
            </a:r>
          </a:p>
        </p:txBody>
      </p:sp>
      <p:sp>
        <p:nvSpPr>
          <p:cNvPr id="91" name="Textfeld 90">
            <a:extLst>
              <a:ext uri="{FF2B5EF4-FFF2-40B4-BE49-F238E27FC236}">
                <a16:creationId xmlns:a16="http://schemas.microsoft.com/office/drawing/2014/main" id="{A7272308-38E0-D188-1ABF-97A0612F996E}"/>
              </a:ext>
            </a:extLst>
          </p:cNvPr>
          <p:cNvSpPr txBox="1"/>
          <p:nvPr/>
        </p:nvSpPr>
        <p:spPr>
          <a:xfrm>
            <a:off x="10227835" y="5898091"/>
            <a:ext cx="936000" cy="208800"/>
          </a:xfrm>
          <a:prstGeom prst="rect">
            <a:avLst/>
          </a:prstGeom>
          <a:solidFill>
            <a:srgbClr val="2D8692">
              <a:alpha val="30196"/>
            </a:srgbClr>
          </a:solidFill>
          <a:ln>
            <a:solidFill>
              <a:srgbClr val="2D8692"/>
            </a:solidFill>
          </a:ln>
        </p:spPr>
        <p:txBody>
          <a:bodyPr wrap="square" rtlCol="0">
            <a:spAutoFit/>
          </a:bodyPr>
          <a:lstStyle/>
          <a:p>
            <a:r>
              <a:rPr lang="de-CH" sz="75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Kader</a:t>
            </a:r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0D0A42E0-FF27-76AE-E3DA-A044D1269593}"/>
              </a:ext>
            </a:extLst>
          </p:cNvPr>
          <p:cNvSpPr txBox="1"/>
          <p:nvPr/>
        </p:nvSpPr>
        <p:spPr>
          <a:xfrm>
            <a:off x="10227835" y="6152678"/>
            <a:ext cx="936000" cy="208800"/>
          </a:xfrm>
          <a:prstGeom prst="rect">
            <a:avLst/>
          </a:prstGeom>
          <a:solidFill>
            <a:srgbClr val="7F7F7F"/>
          </a:solidFill>
          <a:ln w="9525">
            <a:solidFill>
              <a:srgbClr val="2D86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>
            <a:defPPr>
              <a:defRPr lang="de-DE"/>
            </a:defPPr>
            <a:lvl1pPr algn="ctr">
              <a:defRPr sz="9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de-CH" sz="750" b="0" dirty="0"/>
              <a:t>Stabstelle</a:t>
            </a:r>
          </a:p>
        </p:txBody>
      </p:sp>
      <p:cxnSp>
        <p:nvCxnSpPr>
          <p:cNvPr id="123" name="Gerader Verbinder 122"/>
          <p:cNvCxnSpPr>
            <a:cxnSpLocks/>
            <a:stCxn id="21" idx="2"/>
          </p:cNvCxnSpPr>
          <p:nvPr/>
        </p:nvCxnSpPr>
        <p:spPr>
          <a:xfrm>
            <a:off x="3979020" y="3974593"/>
            <a:ext cx="0" cy="215007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Gerader Verbinder 124"/>
          <p:cNvCxnSpPr>
            <a:cxnSpLocks/>
            <a:stCxn id="27" idx="2"/>
            <a:endCxn id="134" idx="0"/>
          </p:cNvCxnSpPr>
          <p:nvPr/>
        </p:nvCxnSpPr>
        <p:spPr>
          <a:xfrm flipH="1">
            <a:off x="10309340" y="3972338"/>
            <a:ext cx="3929" cy="363398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r Verbinder 136"/>
          <p:cNvCxnSpPr>
            <a:cxnSpLocks/>
            <a:stCxn id="121" idx="2"/>
            <a:endCxn id="124" idx="0"/>
          </p:cNvCxnSpPr>
          <p:nvPr/>
        </p:nvCxnSpPr>
        <p:spPr>
          <a:xfrm>
            <a:off x="8211705" y="4793719"/>
            <a:ext cx="4615" cy="142101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r Verbinder 138"/>
          <p:cNvCxnSpPr>
            <a:cxnSpLocks/>
            <a:stCxn id="126" idx="2"/>
            <a:endCxn id="128" idx="0"/>
          </p:cNvCxnSpPr>
          <p:nvPr/>
        </p:nvCxnSpPr>
        <p:spPr>
          <a:xfrm flipH="1">
            <a:off x="8214221" y="5395013"/>
            <a:ext cx="841" cy="142101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229D2301-44DF-85D3-5465-9AFEFB30AE5C}"/>
              </a:ext>
            </a:extLst>
          </p:cNvPr>
          <p:cNvCxnSpPr>
            <a:cxnSpLocks/>
            <a:stCxn id="57" idx="2"/>
          </p:cNvCxnSpPr>
          <p:nvPr/>
        </p:nvCxnSpPr>
        <p:spPr>
          <a:xfrm>
            <a:off x="1846710" y="3971873"/>
            <a:ext cx="0" cy="224617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 Verbindung 150">
            <a:extLst>
              <a:ext uri="{FF2B5EF4-FFF2-40B4-BE49-F238E27FC236}">
                <a16:creationId xmlns:a16="http://schemas.microsoft.com/office/drawing/2014/main" id="{F77E1F11-B2AB-1BB5-F958-1FE3EBCD4CBD}"/>
              </a:ext>
            </a:extLst>
          </p:cNvPr>
          <p:cNvCxnSpPr>
            <a:cxnSpLocks/>
          </p:cNvCxnSpPr>
          <p:nvPr/>
        </p:nvCxnSpPr>
        <p:spPr>
          <a:xfrm>
            <a:off x="1916580" y="2807170"/>
            <a:ext cx="0" cy="207578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7" name="Gruppieren 176">
            <a:extLst>
              <a:ext uri="{FF2B5EF4-FFF2-40B4-BE49-F238E27FC236}">
                <a16:creationId xmlns:a16="http://schemas.microsoft.com/office/drawing/2014/main" id="{76A7C9D9-33D3-A68C-5608-F3BE54D5A4F3}"/>
              </a:ext>
            </a:extLst>
          </p:cNvPr>
          <p:cNvGrpSpPr/>
          <p:nvPr/>
        </p:nvGrpSpPr>
        <p:grpSpPr>
          <a:xfrm>
            <a:off x="4299018" y="189703"/>
            <a:ext cx="3792338" cy="829572"/>
            <a:chOff x="4299018" y="189703"/>
            <a:chExt cx="3792338" cy="829572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3367D44F-279A-26B7-DDDE-2FFD5241E56C}"/>
                </a:ext>
              </a:extLst>
            </p:cNvPr>
            <p:cNvSpPr/>
            <p:nvPr/>
          </p:nvSpPr>
          <p:spPr>
            <a:xfrm>
              <a:off x="4299018" y="189703"/>
              <a:ext cx="3792336" cy="385200"/>
            </a:xfrm>
            <a:prstGeom prst="rect">
              <a:avLst/>
            </a:prstGeom>
            <a:solidFill>
              <a:srgbClr val="EE536B"/>
            </a:solidFill>
            <a:ln w="19050">
              <a:solidFill>
                <a:srgbClr val="EE53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Alterszentrum Frohmatt AG</a:t>
              </a:r>
              <a:endParaRPr lang="de-CH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Rechteck 73">
              <a:extLst>
                <a:ext uri="{FF2B5EF4-FFF2-40B4-BE49-F238E27FC236}">
                  <a16:creationId xmlns:a16="http://schemas.microsoft.com/office/drawing/2014/main" id="{0A484E1A-75A4-79AC-2BCB-FE46C7A4C421}"/>
                </a:ext>
              </a:extLst>
            </p:cNvPr>
            <p:cNvSpPr/>
            <p:nvPr/>
          </p:nvSpPr>
          <p:spPr>
            <a:xfrm>
              <a:off x="4299020" y="581772"/>
              <a:ext cx="3792336" cy="437503"/>
            </a:xfrm>
            <a:prstGeom prst="rect">
              <a:avLst/>
            </a:prstGeom>
            <a:noFill/>
            <a:ln w="9525">
              <a:solidFill>
                <a:srgbClr val="EE53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CH" sz="1200" b="1" dirty="0">
                  <a:solidFill>
                    <a:srgbClr val="EE536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Präsidentin des Verwaltungsrates</a:t>
              </a:r>
            </a:p>
            <a:p>
              <a:pPr algn="ctr"/>
              <a:r>
                <a:rPr lang="de-CH" sz="1050" dirty="0">
                  <a:solidFill>
                    <a:srgbClr val="EE536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Christiana Brenk </a:t>
              </a:r>
            </a:p>
            <a:p>
              <a:endParaRPr lang="de-CH" sz="1050" dirty="0">
                <a:solidFill>
                  <a:srgbClr val="EE536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CH" sz="1050" b="1" dirty="0">
                <a:solidFill>
                  <a:srgbClr val="EE536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Rechteck 7"/>
          <p:cNvSpPr/>
          <p:nvPr/>
        </p:nvSpPr>
        <p:spPr>
          <a:xfrm>
            <a:off x="10717789" y="16499"/>
            <a:ext cx="1305353" cy="25391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3150235" algn="ctr"/>
                <a:tab pos="6301105" algn="r"/>
                <a:tab pos="630555" algn="l"/>
                <a:tab pos="4806315" algn="ctr"/>
                <a:tab pos="9613265" algn="r"/>
              </a:tabLst>
            </a:pPr>
            <a:r>
              <a:rPr lang="de-CH" sz="10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Stand</a:t>
            </a:r>
            <a:r>
              <a:rPr lang="de-CH" sz="105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01.11.2025</a:t>
            </a:r>
            <a:endParaRPr lang="de-CH" sz="105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2" name="Gerade Verbindung 150">
            <a:extLst>
              <a:ext uri="{FF2B5EF4-FFF2-40B4-BE49-F238E27FC236}">
                <a16:creationId xmlns:a16="http://schemas.microsoft.com/office/drawing/2014/main" id="{1E15DB25-1BF4-3FFA-CE57-0A5FBC7CB263}"/>
              </a:ext>
            </a:extLst>
          </p:cNvPr>
          <p:cNvCxnSpPr>
            <a:cxnSpLocks/>
            <a:stCxn id="87" idx="2"/>
          </p:cNvCxnSpPr>
          <p:nvPr/>
        </p:nvCxnSpPr>
        <p:spPr>
          <a:xfrm>
            <a:off x="10331304" y="1244927"/>
            <a:ext cx="23723" cy="204376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80">
            <a:extLst>
              <a:ext uri="{FF2B5EF4-FFF2-40B4-BE49-F238E27FC236}">
                <a16:creationId xmlns:a16="http://schemas.microsoft.com/office/drawing/2014/main" id="{7A3612E2-0D7C-F035-F58A-F2F99B038706}"/>
              </a:ext>
            </a:extLst>
          </p:cNvPr>
          <p:cNvCxnSpPr>
            <a:cxnSpLocks/>
          </p:cNvCxnSpPr>
          <p:nvPr/>
        </p:nvCxnSpPr>
        <p:spPr>
          <a:xfrm flipH="1" flipV="1">
            <a:off x="8089932" y="1451925"/>
            <a:ext cx="2265095" cy="3204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80">
            <a:extLst>
              <a:ext uri="{FF2B5EF4-FFF2-40B4-BE49-F238E27FC236}">
                <a16:creationId xmlns:a16="http://schemas.microsoft.com/office/drawing/2014/main" id="{5A760131-36AA-1E5B-7F9C-438A84534EA1}"/>
              </a:ext>
            </a:extLst>
          </p:cNvPr>
          <p:cNvCxnSpPr>
            <a:cxnSpLocks/>
          </p:cNvCxnSpPr>
          <p:nvPr/>
        </p:nvCxnSpPr>
        <p:spPr>
          <a:xfrm flipH="1">
            <a:off x="1928823" y="2807170"/>
            <a:ext cx="8376011" cy="0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Grafik 96" descr="Ein Bild, das Text, Schrift, Design enthält.&#10;&#10;KI-generierte Inhalte können fehlerhaft sein.">
            <a:extLst>
              <a:ext uri="{FF2B5EF4-FFF2-40B4-BE49-F238E27FC236}">
                <a16:creationId xmlns:a16="http://schemas.microsoft.com/office/drawing/2014/main" id="{79D1D8AF-813D-F5A6-0822-A575DD73C6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361" t="18001" r="8266" b="19590"/>
          <a:stretch/>
        </p:blipFill>
        <p:spPr>
          <a:xfrm>
            <a:off x="930696" y="111951"/>
            <a:ext cx="1832028" cy="632955"/>
          </a:xfrm>
          <a:prstGeom prst="rect">
            <a:avLst/>
          </a:prstGeom>
        </p:spPr>
      </p:pic>
      <p:grpSp>
        <p:nvGrpSpPr>
          <p:cNvPr id="99" name="Gruppieren 98">
            <a:extLst>
              <a:ext uri="{FF2B5EF4-FFF2-40B4-BE49-F238E27FC236}">
                <a16:creationId xmlns:a16="http://schemas.microsoft.com/office/drawing/2014/main" id="{F448D320-D3CF-C4F1-A9FA-1C78A22485E8}"/>
              </a:ext>
            </a:extLst>
          </p:cNvPr>
          <p:cNvGrpSpPr/>
          <p:nvPr/>
        </p:nvGrpSpPr>
        <p:grpSpPr>
          <a:xfrm>
            <a:off x="925093" y="6171557"/>
            <a:ext cx="1817990" cy="467028"/>
            <a:chOff x="3507143" y="4070470"/>
            <a:chExt cx="1817990" cy="467028"/>
          </a:xfrm>
        </p:grpSpPr>
        <p:sp>
          <p:nvSpPr>
            <p:cNvPr id="58" name="Rechteck 57">
              <a:extLst>
                <a:ext uri="{FF2B5EF4-FFF2-40B4-BE49-F238E27FC236}">
                  <a16:creationId xmlns:a16="http://schemas.microsoft.com/office/drawing/2014/main" id="{F1BD2FA5-E0ED-C233-153B-C5B16442903F}"/>
                </a:ext>
              </a:extLst>
            </p:cNvPr>
            <p:cNvSpPr/>
            <p:nvPr/>
          </p:nvSpPr>
          <p:spPr>
            <a:xfrm>
              <a:off x="3507143" y="4070470"/>
              <a:ext cx="1817990" cy="294777"/>
            </a:xfrm>
            <a:prstGeom prst="rect">
              <a:avLst/>
            </a:prstGeom>
            <a:solidFill>
              <a:srgbClr val="7F7F7F"/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Pflege- und Betreuungs-entwicklung / RAI</a:t>
              </a:r>
            </a:p>
          </p:txBody>
        </p:sp>
        <p:sp>
          <p:nvSpPr>
            <p:cNvPr id="59" name="Rechteck 58">
              <a:extLst>
                <a:ext uri="{FF2B5EF4-FFF2-40B4-BE49-F238E27FC236}">
                  <a16:creationId xmlns:a16="http://schemas.microsoft.com/office/drawing/2014/main" id="{071DBCF8-FCBA-DEDF-7999-7FBDEB4420B7}"/>
                </a:ext>
              </a:extLst>
            </p:cNvPr>
            <p:cNvSpPr/>
            <p:nvPr/>
          </p:nvSpPr>
          <p:spPr>
            <a:xfrm>
              <a:off x="3507143" y="4373385"/>
              <a:ext cx="1817990" cy="164113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Silvana Halter</a:t>
              </a:r>
            </a:p>
          </p:txBody>
        </p:sp>
      </p:grpSp>
      <p:grpSp>
        <p:nvGrpSpPr>
          <p:cNvPr id="102" name="Gruppieren 101">
            <a:extLst>
              <a:ext uri="{FF2B5EF4-FFF2-40B4-BE49-F238E27FC236}">
                <a16:creationId xmlns:a16="http://schemas.microsoft.com/office/drawing/2014/main" id="{15D7C7EF-0968-C44B-2688-7C99D8A074A8}"/>
              </a:ext>
            </a:extLst>
          </p:cNvPr>
          <p:cNvGrpSpPr/>
          <p:nvPr/>
        </p:nvGrpSpPr>
        <p:grpSpPr>
          <a:xfrm>
            <a:off x="3041771" y="4962323"/>
            <a:ext cx="1819248" cy="459193"/>
            <a:chOff x="3226987" y="4878035"/>
            <a:chExt cx="1819248" cy="459193"/>
          </a:xfrm>
        </p:grpSpPr>
        <p:sp>
          <p:nvSpPr>
            <p:cNvPr id="62" name="Rechteck 61">
              <a:extLst>
                <a:ext uri="{FF2B5EF4-FFF2-40B4-BE49-F238E27FC236}">
                  <a16:creationId xmlns:a16="http://schemas.microsoft.com/office/drawing/2014/main" id="{1CDE560E-7B16-253A-DF3B-958137A331F6}"/>
                </a:ext>
              </a:extLst>
            </p:cNvPr>
            <p:cNvSpPr/>
            <p:nvPr/>
          </p:nvSpPr>
          <p:spPr>
            <a:xfrm>
              <a:off x="3228245" y="4878035"/>
              <a:ext cx="1817990" cy="294777"/>
            </a:xfrm>
            <a:prstGeom prst="rect">
              <a:avLst/>
            </a:prstGeom>
            <a:solidFill>
              <a:srgbClr val="2D8692">
                <a:alpha val="30196"/>
              </a:srgb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Wohngruppen</a:t>
              </a:r>
              <a:b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Speer / Sihltal</a:t>
              </a:r>
            </a:p>
          </p:txBody>
        </p:sp>
        <p:sp>
          <p:nvSpPr>
            <p:cNvPr id="64" name="Rechteck 63">
              <a:extLst>
                <a:ext uri="{FF2B5EF4-FFF2-40B4-BE49-F238E27FC236}">
                  <a16:creationId xmlns:a16="http://schemas.microsoft.com/office/drawing/2014/main" id="{B247108C-F65A-5CC3-1926-C6A4CD6BD3DF}"/>
                </a:ext>
              </a:extLst>
            </p:cNvPr>
            <p:cNvSpPr/>
            <p:nvPr/>
          </p:nvSpPr>
          <p:spPr>
            <a:xfrm>
              <a:off x="3226987" y="5173115"/>
              <a:ext cx="1817990" cy="164113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Andrea Sifrig</a:t>
              </a:r>
            </a:p>
          </p:txBody>
        </p:sp>
      </p:grpSp>
      <p:grpSp>
        <p:nvGrpSpPr>
          <p:cNvPr id="101" name="Gruppieren 100">
            <a:extLst>
              <a:ext uri="{FF2B5EF4-FFF2-40B4-BE49-F238E27FC236}">
                <a16:creationId xmlns:a16="http://schemas.microsoft.com/office/drawing/2014/main" id="{730EFAB9-9A11-A450-53CF-8830DC225732}"/>
              </a:ext>
            </a:extLst>
          </p:cNvPr>
          <p:cNvGrpSpPr/>
          <p:nvPr/>
        </p:nvGrpSpPr>
        <p:grpSpPr>
          <a:xfrm>
            <a:off x="3041771" y="5586828"/>
            <a:ext cx="1819248" cy="459193"/>
            <a:chOff x="3217745" y="5476948"/>
            <a:chExt cx="1819248" cy="459193"/>
          </a:xfrm>
        </p:grpSpPr>
        <p:sp>
          <p:nvSpPr>
            <p:cNvPr id="66" name="Rechteck 65">
              <a:extLst>
                <a:ext uri="{FF2B5EF4-FFF2-40B4-BE49-F238E27FC236}">
                  <a16:creationId xmlns:a16="http://schemas.microsoft.com/office/drawing/2014/main" id="{8F3307FE-EFAF-9C81-4BD9-1753D7125CF8}"/>
                </a:ext>
              </a:extLst>
            </p:cNvPr>
            <p:cNvSpPr/>
            <p:nvPr/>
          </p:nvSpPr>
          <p:spPr>
            <a:xfrm>
              <a:off x="3219003" y="5476948"/>
              <a:ext cx="1817990" cy="294777"/>
            </a:xfrm>
            <a:prstGeom prst="rect">
              <a:avLst/>
            </a:prstGeom>
            <a:solidFill>
              <a:srgbClr val="2D8692">
                <a:alpha val="30196"/>
              </a:srgb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Wohngruppen </a:t>
              </a:r>
              <a:b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Stollenweid</a:t>
              </a:r>
            </a:p>
          </p:txBody>
        </p:sp>
        <p:sp>
          <p:nvSpPr>
            <p:cNvPr id="69" name="Rechteck 68">
              <a:extLst>
                <a:ext uri="{FF2B5EF4-FFF2-40B4-BE49-F238E27FC236}">
                  <a16:creationId xmlns:a16="http://schemas.microsoft.com/office/drawing/2014/main" id="{94F6A360-8740-E236-7190-937DC4D6753A}"/>
                </a:ext>
              </a:extLst>
            </p:cNvPr>
            <p:cNvSpPr/>
            <p:nvPr/>
          </p:nvSpPr>
          <p:spPr>
            <a:xfrm>
              <a:off x="3217745" y="5772028"/>
              <a:ext cx="1817990" cy="164113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Maya Hurschler</a:t>
              </a:r>
            </a:p>
          </p:txBody>
        </p:sp>
      </p:grpSp>
      <p:grpSp>
        <p:nvGrpSpPr>
          <p:cNvPr id="98" name="Gruppieren 97">
            <a:extLst>
              <a:ext uri="{FF2B5EF4-FFF2-40B4-BE49-F238E27FC236}">
                <a16:creationId xmlns:a16="http://schemas.microsoft.com/office/drawing/2014/main" id="{4A0141FF-C366-367D-7739-2A511B96B234}"/>
              </a:ext>
            </a:extLst>
          </p:cNvPr>
          <p:cNvGrpSpPr/>
          <p:nvPr/>
        </p:nvGrpSpPr>
        <p:grpSpPr>
          <a:xfrm>
            <a:off x="918237" y="5587444"/>
            <a:ext cx="1819113" cy="459193"/>
            <a:chOff x="923734" y="6162738"/>
            <a:chExt cx="1819113" cy="459193"/>
          </a:xfrm>
        </p:grpSpPr>
        <p:sp>
          <p:nvSpPr>
            <p:cNvPr id="71" name="Rechteck 70">
              <a:extLst>
                <a:ext uri="{FF2B5EF4-FFF2-40B4-BE49-F238E27FC236}">
                  <a16:creationId xmlns:a16="http://schemas.microsoft.com/office/drawing/2014/main" id="{6BF92EDB-E911-19D3-15D1-DC9750679301}"/>
                </a:ext>
              </a:extLst>
            </p:cNvPr>
            <p:cNvSpPr/>
            <p:nvPr/>
          </p:nvSpPr>
          <p:spPr>
            <a:xfrm>
              <a:off x="923734" y="6162738"/>
              <a:ext cx="1817990" cy="294777"/>
            </a:xfrm>
            <a:prstGeom prst="rect">
              <a:avLst/>
            </a:prstGeom>
            <a:solidFill>
              <a:srgbClr val="2D8692">
                <a:alpha val="30196"/>
              </a:srgb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Nachtwachen / Verantwortliche Pool</a:t>
              </a:r>
            </a:p>
          </p:txBody>
        </p:sp>
        <p:sp>
          <p:nvSpPr>
            <p:cNvPr id="72" name="Rechteck 71">
              <a:extLst>
                <a:ext uri="{FF2B5EF4-FFF2-40B4-BE49-F238E27FC236}">
                  <a16:creationId xmlns:a16="http://schemas.microsoft.com/office/drawing/2014/main" id="{969A6FD3-EFA1-D81F-2580-7366C8501433}"/>
                </a:ext>
              </a:extLst>
            </p:cNvPr>
            <p:cNvSpPr/>
            <p:nvPr/>
          </p:nvSpPr>
          <p:spPr>
            <a:xfrm>
              <a:off x="924857" y="6457818"/>
              <a:ext cx="1817990" cy="164113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Snezana Marinkovic </a:t>
              </a:r>
              <a:r>
                <a:rPr lang="de-CH" sz="900" dirty="0" err="1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a.i</a:t>
              </a:r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</p:grpSp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DE24B8D4-C7BE-3A4E-3E88-9FB839A33220}"/>
              </a:ext>
            </a:extLst>
          </p:cNvPr>
          <p:cNvGrpSpPr/>
          <p:nvPr/>
        </p:nvGrpSpPr>
        <p:grpSpPr>
          <a:xfrm>
            <a:off x="918237" y="4371492"/>
            <a:ext cx="1819248" cy="459193"/>
            <a:chOff x="922476" y="4887401"/>
            <a:chExt cx="1819248" cy="459193"/>
          </a:xfrm>
        </p:grpSpPr>
        <p:sp>
          <p:nvSpPr>
            <p:cNvPr id="77" name="Rechteck 76">
              <a:extLst>
                <a:ext uri="{FF2B5EF4-FFF2-40B4-BE49-F238E27FC236}">
                  <a16:creationId xmlns:a16="http://schemas.microsoft.com/office/drawing/2014/main" id="{F3A1EEE8-A012-3A36-6803-BCE7CF5B5611}"/>
                </a:ext>
              </a:extLst>
            </p:cNvPr>
            <p:cNvSpPr/>
            <p:nvPr/>
          </p:nvSpPr>
          <p:spPr>
            <a:xfrm>
              <a:off x="923734" y="4887401"/>
              <a:ext cx="1817990" cy="294777"/>
            </a:xfrm>
            <a:prstGeom prst="rect">
              <a:avLst/>
            </a:prstGeom>
            <a:solidFill>
              <a:srgbClr val="2D8692">
                <a:alpha val="30196"/>
              </a:srgb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Wohngruppen</a:t>
              </a:r>
            </a:p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Sihlsee / </a:t>
              </a:r>
              <a:r>
                <a:rPr lang="de-CH" sz="900" b="1" dirty="0" err="1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Hüttnersee</a:t>
              </a:r>
              <a:endParaRPr lang="de-CH" sz="90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Rechteck 77">
              <a:extLst>
                <a:ext uri="{FF2B5EF4-FFF2-40B4-BE49-F238E27FC236}">
                  <a16:creationId xmlns:a16="http://schemas.microsoft.com/office/drawing/2014/main" id="{09EB5037-854A-8938-C4FD-9A06A55B0C8F}"/>
                </a:ext>
              </a:extLst>
            </p:cNvPr>
            <p:cNvSpPr/>
            <p:nvPr/>
          </p:nvSpPr>
          <p:spPr>
            <a:xfrm>
              <a:off x="922476" y="5182481"/>
              <a:ext cx="1817990" cy="164113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Franco Crisafulli</a:t>
              </a:r>
            </a:p>
          </p:txBody>
        </p:sp>
      </p:grpSp>
      <p:grpSp>
        <p:nvGrpSpPr>
          <p:cNvPr id="96" name="Gruppieren 95">
            <a:extLst>
              <a:ext uri="{FF2B5EF4-FFF2-40B4-BE49-F238E27FC236}">
                <a16:creationId xmlns:a16="http://schemas.microsoft.com/office/drawing/2014/main" id="{59BDB23E-F896-E6D0-4352-6EFE92C64A72}"/>
              </a:ext>
            </a:extLst>
          </p:cNvPr>
          <p:cNvGrpSpPr/>
          <p:nvPr/>
        </p:nvGrpSpPr>
        <p:grpSpPr>
          <a:xfrm>
            <a:off x="918237" y="4961046"/>
            <a:ext cx="1819248" cy="459193"/>
            <a:chOff x="919959" y="5490013"/>
            <a:chExt cx="1819248" cy="459193"/>
          </a:xfrm>
        </p:grpSpPr>
        <p:sp>
          <p:nvSpPr>
            <p:cNvPr id="80" name="Rechteck 79">
              <a:extLst>
                <a:ext uri="{FF2B5EF4-FFF2-40B4-BE49-F238E27FC236}">
                  <a16:creationId xmlns:a16="http://schemas.microsoft.com/office/drawing/2014/main" id="{3A5C0291-0C31-8662-BCC9-06A5730EE8BE}"/>
                </a:ext>
              </a:extLst>
            </p:cNvPr>
            <p:cNvSpPr/>
            <p:nvPr/>
          </p:nvSpPr>
          <p:spPr>
            <a:xfrm>
              <a:off x="921217" y="5490013"/>
              <a:ext cx="1817990" cy="294777"/>
            </a:xfrm>
            <a:prstGeom prst="rect">
              <a:avLst/>
            </a:prstGeom>
            <a:solidFill>
              <a:srgbClr val="2D8692">
                <a:alpha val="30196"/>
              </a:srgb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36000" rtlCol="0" anchor="ctr"/>
            <a:lstStyle/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Wohngruppen</a:t>
              </a:r>
              <a:b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Ausee / Zürisee</a:t>
              </a:r>
              <a:endParaRPr lang="de-CH" sz="90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chteck 80">
              <a:extLst>
                <a:ext uri="{FF2B5EF4-FFF2-40B4-BE49-F238E27FC236}">
                  <a16:creationId xmlns:a16="http://schemas.microsoft.com/office/drawing/2014/main" id="{A473EF90-0992-D1C3-F615-4600F79445F4}"/>
                </a:ext>
              </a:extLst>
            </p:cNvPr>
            <p:cNvSpPr/>
            <p:nvPr/>
          </p:nvSpPr>
          <p:spPr>
            <a:xfrm>
              <a:off x="919959" y="5785093"/>
              <a:ext cx="1817990" cy="164113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Besim </a:t>
              </a:r>
              <a:r>
                <a:rPr lang="de-CH" sz="900" dirty="0" err="1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Haxhija</a:t>
              </a:r>
              <a:endParaRPr lang="de-CH" sz="90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6" name="Gruppieren 145">
            <a:extLst>
              <a:ext uri="{FF2B5EF4-FFF2-40B4-BE49-F238E27FC236}">
                <a16:creationId xmlns:a16="http://schemas.microsoft.com/office/drawing/2014/main" id="{F4B6C0B5-1D24-0697-402E-1EDE965858E3}"/>
              </a:ext>
            </a:extLst>
          </p:cNvPr>
          <p:cNvGrpSpPr/>
          <p:nvPr/>
        </p:nvGrpSpPr>
        <p:grpSpPr>
          <a:xfrm>
            <a:off x="9446032" y="783549"/>
            <a:ext cx="1770543" cy="461378"/>
            <a:chOff x="9403841" y="828516"/>
            <a:chExt cx="1817990" cy="461378"/>
          </a:xfrm>
        </p:grpSpPr>
        <p:sp>
          <p:nvSpPr>
            <p:cNvPr id="86" name="Rechteck 85">
              <a:extLst>
                <a:ext uri="{FF2B5EF4-FFF2-40B4-BE49-F238E27FC236}">
                  <a16:creationId xmlns:a16="http://schemas.microsoft.com/office/drawing/2014/main" id="{67C44C3D-802F-0650-C7A8-8E0D940B4AE1}"/>
                </a:ext>
              </a:extLst>
            </p:cNvPr>
            <p:cNvSpPr/>
            <p:nvPr/>
          </p:nvSpPr>
          <p:spPr>
            <a:xfrm>
              <a:off x="9403841" y="828516"/>
              <a:ext cx="1817990" cy="294777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36000" rtlCol="0" anchor="ctr"/>
            <a:lstStyle/>
            <a:p>
              <a:pPr algn="ctr"/>
              <a:r>
                <a:rPr lang="de-CH" sz="12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Heimarzt</a:t>
              </a:r>
              <a:endParaRPr lang="de-CH" sz="1200" dirty="0">
                <a:solidFill>
                  <a:srgbClr val="2D8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Rechteck 86">
              <a:extLst>
                <a:ext uri="{FF2B5EF4-FFF2-40B4-BE49-F238E27FC236}">
                  <a16:creationId xmlns:a16="http://schemas.microsoft.com/office/drawing/2014/main" id="{EBCD0131-A656-7C61-DB9F-F625C789DDC3}"/>
                </a:ext>
              </a:extLst>
            </p:cNvPr>
            <p:cNvSpPr/>
            <p:nvPr/>
          </p:nvSpPr>
          <p:spPr>
            <a:xfrm>
              <a:off x="9403841" y="1116604"/>
              <a:ext cx="1817990" cy="17329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Dr. Andrej </a:t>
              </a:r>
              <a:r>
                <a:rPr lang="de-CH" sz="900" dirty="0" err="1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Atanassoff</a:t>
              </a:r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de-CH" sz="900" dirty="0" err="1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Emeda</a:t>
              </a:r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</p:grpSp>
      <p:grpSp>
        <p:nvGrpSpPr>
          <p:cNvPr id="119" name="Gruppieren 118">
            <a:extLst>
              <a:ext uri="{FF2B5EF4-FFF2-40B4-BE49-F238E27FC236}">
                <a16:creationId xmlns:a16="http://schemas.microsoft.com/office/drawing/2014/main" id="{EA8C4998-E8CB-72DD-6293-46C288D2F467}"/>
              </a:ext>
            </a:extLst>
          </p:cNvPr>
          <p:cNvGrpSpPr/>
          <p:nvPr/>
        </p:nvGrpSpPr>
        <p:grpSpPr>
          <a:xfrm>
            <a:off x="7302710" y="4334526"/>
            <a:ext cx="1819248" cy="459193"/>
            <a:chOff x="3224663" y="4273874"/>
            <a:chExt cx="1819248" cy="459193"/>
          </a:xfrm>
        </p:grpSpPr>
        <p:sp>
          <p:nvSpPr>
            <p:cNvPr id="120" name="Rechteck 119">
              <a:extLst>
                <a:ext uri="{FF2B5EF4-FFF2-40B4-BE49-F238E27FC236}">
                  <a16:creationId xmlns:a16="http://schemas.microsoft.com/office/drawing/2014/main" id="{7809A914-C542-AD7A-02BF-3590CFD065DD}"/>
                </a:ext>
              </a:extLst>
            </p:cNvPr>
            <p:cNvSpPr/>
            <p:nvPr/>
          </p:nvSpPr>
          <p:spPr>
            <a:xfrm>
              <a:off x="3225921" y="4273874"/>
              <a:ext cx="1817990" cy="294777"/>
            </a:xfrm>
            <a:prstGeom prst="rect">
              <a:avLst/>
            </a:prstGeom>
            <a:solidFill>
              <a:srgbClr val="2D8692">
                <a:alpha val="30196"/>
              </a:srgb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Gastronomie / Verpflegung</a:t>
              </a:r>
            </a:p>
          </p:txBody>
        </p:sp>
        <p:sp>
          <p:nvSpPr>
            <p:cNvPr id="121" name="Rechteck 120">
              <a:extLst>
                <a:ext uri="{FF2B5EF4-FFF2-40B4-BE49-F238E27FC236}">
                  <a16:creationId xmlns:a16="http://schemas.microsoft.com/office/drawing/2014/main" id="{6585010F-65B2-CD83-0C5F-2E0C51C845FE}"/>
                </a:ext>
              </a:extLst>
            </p:cNvPr>
            <p:cNvSpPr/>
            <p:nvPr/>
          </p:nvSpPr>
          <p:spPr>
            <a:xfrm>
              <a:off x="3224663" y="4568954"/>
              <a:ext cx="1817990" cy="164113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Philipp Brähler</a:t>
              </a:r>
            </a:p>
          </p:txBody>
        </p:sp>
      </p:grpSp>
      <p:grpSp>
        <p:nvGrpSpPr>
          <p:cNvPr id="122" name="Gruppieren 121">
            <a:extLst>
              <a:ext uri="{FF2B5EF4-FFF2-40B4-BE49-F238E27FC236}">
                <a16:creationId xmlns:a16="http://schemas.microsoft.com/office/drawing/2014/main" id="{04E14490-3AEC-22AF-40C1-E6B57E46D9E5}"/>
              </a:ext>
            </a:extLst>
          </p:cNvPr>
          <p:cNvGrpSpPr/>
          <p:nvPr/>
        </p:nvGrpSpPr>
        <p:grpSpPr>
          <a:xfrm>
            <a:off x="7306067" y="4935820"/>
            <a:ext cx="1819248" cy="459193"/>
            <a:chOff x="3226987" y="4878035"/>
            <a:chExt cx="1819248" cy="459193"/>
          </a:xfrm>
        </p:grpSpPr>
        <p:sp>
          <p:nvSpPr>
            <p:cNvPr id="124" name="Rechteck 123">
              <a:extLst>
                <a:ext uri="{FF2B5EF4-FFF2-40B4-BE49-F238E27FC236}">
                  <a16:creationId xmlns:a16="http://schemas.microsoft.com/office/drawing/2014/main" id="{A19DC7B5-507B-D03F-B739-783DB36B8CD7}"/>
                </a:ext>
              </a:extLst>
            </p:cNvPr>
            <p:cNvSpPr/>
            <p:nvPr/>
          </p:nvSpPr>
          <p:spPr>
            <a:xfrm>
              <a:off x="3228245" y="4878035"/>
              <a:ext cx="1817990" cy="294777"/>
            </a:xfrm>
            <a:prstGeom prst="rect">
              <a:avLst/>
            </a:prstGeom>
            <a:solidFill>
              <a:srgbClr val="2D8692">
                <a:alpha val="30196"/>
              </a:srgb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Hauswirtschaft</a:t>
              </a:r>
            </a:p>
          </p:txBody>
        </p:sp>
        <p:sp>
          <p:nvSpPr>
            <p:cNvPr id="126" name="Rechteck 125">
              <a:extLst>
                <a:ext uri="{FF2B5EF4-FFF2-40B4-BE49-F238E27FC236}">
                  <a16:creationId xmlns:a16="http://schemas.microsoft.com/office/drawing/2014/main" id="{1A2AC5A8-E08B-282D-D849-8E0763E3BAF4}"/>
                </a:ext>
              </a:extLst>
            </p:cNvPr>
            <p:cNvSpPr/>
            <p:nvPr/>
          </p:nvSpPr>
          <p:spPr>
            <a:xfrm>
              <a:off x="3226987" y="5173115"/>
              <a:ext cx="1817990" cy="164113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Cornelia Wegele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FFEBC562-5A1D-BCCC-A50B-B21F0D04ACBE}"/>
              </a:ext>
            </a:extLst>
          </p:cNvPr>
          <p:cNvGrpSpPr/>
          <p:nvPr/>
        </p:nvGrpSpPr>
        <p:grpSpPr>
          <a:xfrm>
            <a:off x="7303968" y="5537114"/>
            <a:ext cx="1819248" cy="459193"/>
            <a:chOff x="3217745" y="5476948"/>
            <a:chExt cx="1819248" cy="459193"/>
          </a:xfrm>
        </p:grpSpPr>
        <p:sp>
          <p:nvSpPr>
            <p:cNvPr id="128" name="Rechteck 127">
              <a:extLst>
                <a:ext uri="{FF2B5EF4-FFF2-40B4-BE49-F238E27FC236}">
                  <a16:creationId xmlns:a16="http://schemas.microsoft.com/office/drawing/2014/main" id="{C929497A-7688-C54C-616B-7C198F268BCD}"/>
                </a:ext>
              </a:extLst>
            </p:cNvPr>
            <p:cNvSpPr/>
            <p:nvPr/>
          </p:nvSpPr>
          <p:spPr>
            <a:xfrm>
              <a:off x="3219003" y="5476948"/>
              <a:ext cx="1817990" cy="294777"/>
            </a:xfrm>
            <a:prstGeom prst="rect">
              <a:avLst/>
            </a:prstGeom>
            <a:solidFill>
              <a:srgbClr val="2D8692">
                <a:alpha val="30196"/>
              </a:srgb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Technischer Dienst Infrastruktur / SIBE</a:t>
              </a:r>
            </a:p>
          </p:txBody>
        </p:sp>
        <p:sp>
          <p:nvSpPr>
            <p:cNvPr id="129" name="Rechteck 128">
              <a:extLst>
                <a:ext uri="{FF2B5EF4-FFF2-40B4-BE49-F238E27FC236}">
                  <a16:creationId xmlns:a16="http://schemas.microsoft.com/office/drawing/2014/main" id="{512AA814-412F-002B-944C-B6F9B45706D2}"/>
                </a:ext>
              </a:extLst>
            </p:cNvPr>
            <p:cNvSpPr/>
            <p:nvPr/>
          </p:nvSpPr>
          <p:spPr>
            <a:xfrm>
              <a:off x="3217745" y="5772028"/>
              <a:ext cx="1817990" cy="164113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Adrian Zehnder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EBBF44F1-97F5-6F96-BA2E-6C7451806AFB}"/>
              </a:ext>
            </a:extLst>
          </p:cNvPr>
          <p:cNvGrpSpPr/>
          <p:nvPr/>
        </p:nvGrpSpPr>
        <p:grpSpPr>
          <a:xfrm>
            <a:off x="9439845" y="4335736"/>
            <a:ext cx="1737787" cy="459193"/>
            <a:chOff x="3226987" y="4878035"/>
            <a:chExt cx="1819248" cy="459193"/>
          </a:xfrm>
        </p:grpSpPr>
        <p:sp>
          <p:nvSpPr>
            <p:cNvPr id="134" name="Rechteck 133">
              <a:extLst>
                <a:ext uri="{FF2B5EF4-FFF2-40B4-BE49-F238E27FC236}">
                  <a16:creationId xmlns:a16="http://schemas.microsoft.com/office/drawing/2014/main" id="{C0C2E3DC-170C-1870-E394-8F8FAA76458E}"/>
                </a:ext>
              </a:extLst>
            </p:cNvPr>
            <p:cNvSpPr/>
            <p:nvPr/>
          </p:nvSpPr>
          <p:spPr>
            <a:xfrm>
              <a:off x="3228245" y="4878035"/>
              <a:ext cx="1817990" cy="294777"/>
            </a:xfrm>
            <a:prstGeom prst="rect">
              <a:avLst/>
            </a:prstGeom>
            <a:solidFill>
              <a:srgbClr val="2D8692">
                <a:alpha val="30196"/>
              </a:srgb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Services</a:t>
              </a:r>
            </a:p>
          </p:txBody>
        </p:sp>
        <p:sp>
          <p:nvSpPr>
            <p:cNvPr id="135" name="Rechteck 134">
              <a:extLst>
                <a:ext uri="{FF2B5EF4-FFF2-40B4-BE49-F238E27FC236}">
                  <a16:creationId xmlns:a16="http://schemas.microsoft.com/office/drawing/2014/main" id="{72A52FFA-DDD2-81D3-4F78-2F803D0341C7}"/>
                </a:ext>
              </a:extLst>
            </p:cNvPr>
            <p:cNvSpPr/>
            <p:nvPr/>
          </p:nvSpPr>
          <p:spPr>
            <a:xfrm>
              <a:off x="3226987" y="5173115"/>
              <a:ext cx="1817990" cy="164113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Josef Helbling</a:t>
              </a:r>
            </a:p>
          </p:txBody>
        </p:sp>
      </p:grpSp>
      <p:cxnSp>
        <p:nvCxnSpPr>
          <p:cNvPr id="181" name="Gerader Verbinder 180">
            <a:extLst>
              <a:ext uri="{FF2B5EF4-FFF2-40B4-BE49-F238E27FC236}">
                <a16:creationId xmlns:a16="http://schemas.microsoft.com/office/drawing/2014/main" id="{5648D5E9-6F07-841E-3F82-5E05961F4BD4}"/>
              </a:ext>
            </a:extLst>
          </p:cNvPr>
          <p:cNvCxnSpPr>
            <a:cxnSpLocks/>
          </p:cNvCxnSpPr>
          <p:nvPr/>
        </p:nvCxnSpPr>
        <p:spPr>
          <a:xfrm flipV="1">
            <a:off x="2744375" y="5816425"/>
            <a:ext cx="298800" cy="334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C51CDC93-0176-B479-8F48-5F1AAF6DC13A}"/>
              </a:ext>
            </a:extLst>
          </p:cNvPr>
          <p:cNvGrpSpPr/>
          <p:nvPr/>
        </p:nvGrpSpPr>
        <p:grpSpPr>
          <a:xfrm>
            <a:off x="3041771" y="4373706"/>
            <a:ext cx="1819248" cy="459193"/>
            <a:chOff x="3224663" y="4273874"/>
            <a:chExt cx="1819248" cy="459193"/>
          </a:xfrm>
        </p:grpSpPr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8BB2160F-40BB-20BC-16C7-EFFB37F77E36}"/>
                </a:ext>
              </a:extLst>
            </p:cNvPr>
            <p:cNvSpPr/>
            <p:nvPr/>
          </p:nvSpPr>
          <p:spPr>
            <a:xfrm>
              <a:off x="3225921" y="4273874"/>
              <a:ext cx="1817990" cy="294777"/>
            </a:xfrm>
            <a:prstGeom prst="rect">
              <a:avLst/>
            </a:prstGeom>
            <a:solidFill>
              <a:srgbClr val="2D8692">
                <a:alpha val="30196"/>
              </a:srgb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algn="ctr"/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Wohngruppen</a:t>
              </a:r>
              <a:b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CH" sz="900" b="1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Bachtel / Etzel</a:t>
              </a:r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C68DAD2-C0BC-A1C4-CAD0-B4CEDE0858F3}"/>
                </a:ext>
              </a:extLst>
            </p:cNvPr>
            <p:cNvSpPr/>
            <p:nvPr/>
          </p:nvSpPr>
          <p:spPr>
            <a:xfrm>
              <a:off x="3224663" y="4568954"/>
              <a:ext cx="1817990" cy="164113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 w="9525">
              <a:solidFill>
                <a:srgbClr val="2D8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900" dirty="0">
                  <a:solidFill>
                    <a:srgbClr val="2D8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Kerstin Scherfeld</a:t>
              </a:r>
            </a:p>
          </p:txBody>
        </p:sp>
      </p:grp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F17EE2AB-0E34-C648-BD31-D14B71E87A1C}"/>
              </a:ext>
            </a:extLst>
          </p:cNvPr>
          <p:cNvCxnSpPr>
            <a:cxnSpLocks/>
          </p:cNvCxnSpPr>
          <p:nvPr/>
        </p:nvCxnSpPr>
        <p:spPr>
          <a:xfrm flipV="1">
            <a:off x="2746050" y="5258340"/>
            <a:ext cx="298800" cy="334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>
            <a:extLst>
              <a:ext uri="{FF2B5EF4-FFF2-40B4-BE49-F238E27FC236}">
                <a16:creationId xmlns:a16="http://schemas.microsoft.com/office/drawing/2014/main" id="{B636056F-5BEA-261A-5970-796A0A833424}"/>
              </a:ext>
            </a:extLst>
          </p:cNvPr>
          <p:cNvCxnSpPr>
            <a:cxnSpLocks/>
          </p:cNvCxnSpPr>
          <p:nvPr/>
        </p:nvCxnSpPr>
        <p:spPr>
          <a:xfrm flipV="1">
            <a:off x="2742971" y="4672502"/>
            <a:ext cx="298800" cy="334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227AC092-0265-3092-EC89-E33349AABFD8}"/>
              </a:ext>
            </a:extLst>
          </p:cNvPr>
          <p:cNvCxnSpPr>
            <a:cxnSpLocks/>
          </p:cNvCxnSpPr>
          <p:nvPr/>
        </p:nvCxnSpPr>
        <p:spPr>
          <a:xfrm>
            <a:off x="2734695" y="6466334"/>
            <a:ext cx="159080" cy="8138"/>
          </a:xfrm>
          <a:prstGeom prst="line">
            <a:avLst/>
          </a:prstGeom>
          <a:ln w="19050">
            <a:solidFill>
              <a:srgbClr val="2D86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0871528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Benutzerdefiniert 2">
      <a:dk1>
        <a:srgbClr val="0069B3"/>
      </a:dk1>
      <a:lt1>
        <a:srgbClr val="FFFFFF"/>
      </a:lt1>
      <a:dk2>
        <a:srgbClr val="BBD3F0"/>
      </a:dk2>
      <a:lt2>
        <a:srgbClr val="6E9ED3"/>
      </a:lt2>
      <a:accent1>
        <a:srgbClr val="7B7B7B"/>
      </a:accent1>
      <a:accent2>
        <a:srgbClr val="FFC000"/>
      </a:accent2>
      <a:accent3>
        <a:srgbClr val="D9565A"/>
      </a:accent3>
      <a:accent4>
        <a:srgbClr val="55B069"/>
      </a:accent4>
      <a:accent5>
        <a:srgbClr val="6EBB80"/>
      </a:accent5>
      <a:accent6>
        <a:srgbClr val="ABD3B3"/>
      </a:accent6>
      <a:hlink>
        <a:srgbClr val="0563C1"/>
      </a:hlink>
      <a:folHlink>
        <a:srgbClr val="954F72"/>
      </a:folHlink>
    </a:clrScheme>
    <a:fontScheme name="HelveticaNeueLT inoversum">
      <a:majorFont>
        <a:latin typeface="HelveticaNeueLT Pro 95 Blk"/>
        <a:ea typeface=""/>
        <a:cs typeface=""/>
      </a:majorFont>
      <a:minorFont>
        <a:latin typeface="HelveticaNeueLT Pro 45 L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äsentation_Standard" id="{056F1444-A66C-DF46-A95B-C8B1C06A2919}" vid="{C688AB5B-BE1C-2945-A0A8-D78DB7436BD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5D8341691437E4C8335F5CF135CE0C4" ma:contentTypeVersion="17" ma:contentTypeDescription="Ein neues Dokument erstellen." ma:contentTypeScope="" ma:versionID="631794287e28800bd57b3bd5453c2b96">
  <xsd:schema xmlns:xsd="http://www.w3.org/2001/XMLSchema" xmlns:xs="http://www.w3.org/2001/XMLSchema" xmlns:p="http://schemas.microsoft.com/office/2006/metadata/properties" xmlns:ns2="611ce5fa-4474-47bb-9f33-07178ce4b09b" xmlns:ns3="1a551271-8280-4653-b75f-6f17e291561d" targetNamespace="http://schemas.microsoft.com/office/2006/metadata/properties" ma:root="true" ma:fieldsID="071b1dce1aae35602771e263fa914e9c" ns2:_="" ns3:_="">
    <xsd:import namespace="611ce5fa-4474-47bb-9f33-07178ce4b09b"/>
    <xsd:import namespace="1a551271-8280-4653-b75f-6f17e29156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1ce5fa-4474-47bb-9f33-07178ce4b0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7de03343-145a-4a7f-a7d6-61ca93b5ec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551271-8280-4653-b75f-6f17e291561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33a2dfb-37f3-4e0e-a55a-8e3e83c325e8}" ma:internalName="TaxCatchAll" ma:showField="CatchAllData" ma:web="1a551271-8280-4653-b75f-6f17e29156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a551271-8280-4653-b75f-6f17e291561d" xsi:nil="true"/>
    <lcf76f155ced4ddcb4097134ff3c332f xmlns="611ce5fa-4474-47bb-9f33-07178ce4b09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697F0D-40BF-4E56-9E21-ED495842046F}">
  <ds:schemaRefs>
    <ds:schemaRef ds:uri="1a551271-8280-4653-b75f-6f17e291561d"/>
    <ds:schemaRef ds:uri="611ce5fa-4474-47bb-9f33-07178ce4b09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94D5CDC-9A69-4CCB-96B3-8FB782320E8B}">
  <ds:schemaRefs>
    <ds:schemaRef ds:uri="http://purl.org/dc/terms/"/>
    <ds:schemaRef ds:uri="http://purl.org/dc/elements/1.1/"/>
    <ds:schemaRef ds:uri="http://schemas.microsoft.com/office/infopath/2007/PartnerControls"/>
    <ds:schemaRef ds:uri="http://www.w3.org/XML/1998/namespace"/>
    <ds:schemaRef ds:uri="611ce5fa-4474-47bb-9f33-07178ce4b09b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1a551271-8280-4653-b75f-6f17e291561d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5080CD5-82F5-4914-8627-420F9A1971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Präsentation_Standard</Template>
  <TotalTime>0</TotalTime>
  <Words>158</Words>
  <Application>Microsoft Office PowerPoint</Application>
  <PresentationFormat>Breitbild</PresentationFormat>
  <Paragraphs>59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Aptos</vt:lpstr>
      <vt:lpstr>Arial</vt:lpstr>
      <vt:lpstr>HelveticaNeueLT Pro 45 Lt</vt:lpstr>
      <vt:lpstr>HelveticaNeueLT Pro 55 Roman</vt:lpstr>
      <vt:lpstr>HelveticaNeueLT Pro 65 Md</vt:lpstr>
      <vt:lpstr>Wingdings</vt:lpstr>
      <vt:lpstr>Benutzerdefiniertes Design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Fabian Regenscheit</dc:creator>
  <cp:keywords/>
  <dc:description/>
  <cp:lastModifiedBy>Weber Nicole</cp:lastModifiedBy>
  <cp:revision>184</cp:revision>
  <cp:lastPrinted>2025-07-01T09:02:42Z</cp:lastPrinted>
  <dcterms:created xsi:type="dcterms:W3CDTF">2022-03-22T14:31:10Z</dcterms:created>
  <dcterms:modified xsi:type="dcterms:W3CDTF">2025-11-06T15:07:01Z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0x01010025D8341691437E4C8335F5CF135CE0C4</vt:lpwstr>
  </property>
  <property fmtid="{D5CDD505-2E9C-101B-9397-08002B2CF9AE}" pid="3" name="MediaServiceImageTags">
    <vt:lpwstr/>
  </property>
</Properties>
</file>